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sap Condensed"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Handlee"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journals.sagepub.com/doi/abs/10.1177/1098300717732066?journalCode=pbia"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myfreebingocards.com/bingo-card-generator/edit/cxw4at" TargetMode="External"/><Relationship Id="rId5" Type="http://schemas.openxmlformats.org/officeDocument/2006/relationships/hyperlink" Target="https://drive.google.com/file/d/19WNO49_xgeWtZcrcygolXUwxWFGCFgC1/view" TargetMode="External"/><Relationship Id="rId4" Type="http://schemas.openxmlformats.org/officeDocument/2006/relationships/hyperlink" Target="https://drive.google.com/file/d/1FWex7Yg_WI4VpHOMQ9l5oz0231YYWsQ_/view"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edium.com/@thesunshinesuitcase/30-journal-prompts-for-anxiety-and-depression-repost-1763b3d5ac0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topbreathethink.com/lear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abcnews.go.com/Nightline/nightline-anchor-dan-harris-biography/story?id=2080882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34a9a5d5a_0_72:notes"/>
          <p:cNvSpPr>
            <a:spLocks noGrp="1" noRot="1" noChangeAspect="1"/>
          </p:cNvSpPr>
          <p:nvPr>
            <p:ph type="sldImg" idx="2"/>
          </p:nvPr>
        </p:nvSpPr>
        <p:spPr>
          <a:xfrm>
            <a:off x="381297"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834a9a5d5a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The stress that teachers face is reaching epidemic proportions. According to a 2017 study released by the American Federation of Teachers, </a:t>
            </a:r>
            <a:r>
              <a:rPr lang="en">
                <a:solidFill>
                  <a:schemeClr val="dk1"/>
                </a:solidFill>
                <a:highlight>
                  <a:srgbClr val="FFF2CC"/>
                </a:highlight>
                <a:latin typeface="Calibri"/>
                <a:ea typeface="Calibri"/>
                <a:cs typeface="Calibri"/>
                <a:sym typeface="Calibri"/>
              </a:rPr>
              <a:t>teachers report finding their work stressful 61 percent of the time</a:t>
            </a:r>
            <a:r>
              <a:rPr lang="en">
                <a:solidFill>
                  <a:schemeClr val="dk1"/>
                </a:solidFill>
                <a:latin typeface="Calibri"/>
                <a:ea typeface="Calibri"/>
                <a:cs typeface="Calibri"/>
                <a:sym typeface="Calibri"/>
              </a:rPr>
              <a:t>, as compared to the general public, who find their work stressful 30 percent of the time. Worse, a </a:t>
            </a:r>
            <a:r>
              <a:rPr lang="en">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2018 study by the University of Missouri</a:t>
            </a:r>
            <a:r>
              <a:rPr lang="en">
                <a:solidFill>
                  <a:schemeClr val="dk1"/>
                </a:solidFill>
                <a:latin typeface="Calibri"/>
                <a:ea typeface="Calibri"/>
                <a:cs typeface="Calibri"/>
                <a:sym typeface="Calibri"/>
              </a:rPr>
              <a:t> found that </a:t>
            </a:r>
            <a:r>
              <a:rPr lang="en">
                <a:solidFill>
                  <a:schemeClr val="dk1"/>
                </a:solidFill>
                <a:highlight>
                  <a:srgbClr val="FFF2CC"/>
                </a:highlight>
                <a:latin typeface="Calibri"/>
                <a:ea typeface="Calibri"/>
                <a:cs typeface="Calibri"/>
                <a:sym typeface="Calibri"/>
              </a:rPr>
              <a:t>93 percent of elementary school teachers report a high stress level</a:t>
            </a:r>
            <a:r>
              <a:rPr lang="en">
                <a:solidFill>
                  <a:schemeClr val="dk1"/>
                </a:solidFill>
                <a:latin typeface="Calibri"/>
                <a:ea typeface="Calibri"/>
                <a:cs typeface="Calibri"/>
                <a:sym typeface="Calibri"/>
              </a:rPr>
              <a:t>. Today, teaching is one of the most stressful occupations in the U.S. Teacher stress impacts teacher health and well-being, work attitudes (e.g. job satisfaction), and turnover. High stress levels are causing teachers to leave their profession, which causes instability among staff, students, and the community. Nationally, 45 percent of teachers leave the profession within five years of teaching. And this is all BEFORE COVID!</a:t>
            </a:r>
            <a:endParaRPr sz="1300" b="1">
              <a:solidFill>
                <a:schemeClr val="dk1"/>
              </a:solidFill>
              <a:latin typeface="Handlee"/>
              <a:ea typeface="Handlee"/>
              <a:cs typeface="Handlee"/>
              <a:sym typeface="Handlee"/>
            </a:endParaRPr>
          </a:p>
          <a:p>
            <a:pPr marL="457200" lvl="0" indent="-304800" algn="l" rtl="0">
              <a:lnSpc>
                <a:spcPct val="100000"/>
              </a:lnSpc>
              <a:spcBef>
                <a:spcPts val="1500"/>
              </a:spcBef>
              <a:spcAft>
                <a:spcPts val="0"/>
              </a:spcAft>
              <a:buSzPts val="1200"/>
              <a:buFont typeface="Handlee"/>
              <a:buChar char="●"/>
            </a:pPr>
            <a:r>
              <a:rPr lang="en" sz="1200" b="1">
                <a:solidFill>
                  <a:schemeClr val="dk1"/>
                </a:solidFill>
                <a:latin typeface="Handlee"/>
                <a:ea typeface="Handlee"/>
                <a:cs typeface="Handlee"/>
                <a:sym typeface="Handlee"/>
              </a:rPr>
              <a:t>Self-care assessment: </a:t>
            </a:r>
            <a:r>
              <a:rPr lang="en" sz="1200" b="1" u="sng">
                <a:solidFill>
                  <a:srgbClr val="1155CC"/>
                </a:solidFill>
                <a:latin typeface="Handlee"/>
                <a:ea typeface="Handlee"/>
                <a:cs typeface="Handlee"/>
                <a:sym typeface="Handlee"/>
                <a:hlinkClick r:id="rId4">
                  <a:extLst>
                    <a:ext uri="{A12FA001-AC4F-418D-AE19-62706E023703}">
                      <ahyp:hlinkClr xmlns:ahyp="http://schemas.microsoft.com/office/drawing/2018/hyperlinkcolor" val="tx"/>
                    </a:ext>
                  </a:extLst>
                </a:hlinkClick>
              </a:rPr>
              <a:t>https://drive.google.com/file/d/1FWex7Yg_WI4VpHOMQ9l5oz0231YYWsQ_/view</a:t>
            </a:r>
            <a:endParaRPr sz="1200" b="1">
              <a:solidFill>
                <a:schemeClr val="dk1"/>
              </a:solidFill>
              <a:latin typeface="Handlee"/>
              <a:ea typeface="Handlee"/>
              <a:cs typeface="Handlee"/>
              <a:sym typeface="Handlee"/>
            </a:endParaRPr>
          </a:p>
          <a:p>
            <a:pPr marL="457200" lvl="0" indent="-304800" algn="l" rtl="0">
              <a:lnSpc>
                <a:spcPct val="100000"/>
              </a:lnSpc>
              <a:spcBef>
                <a:spcPts val="0"/>
              </a:spcBef>
              <a:spcAft>
                <a:spcPts val="0"/>
              </a:spcAft>
              <a:buSzPts val="1200"/>
              <a:buFont typeface="Handlee"/>
              <a:buChar char="●"/>
            </a:pPr>
            <a:r>
              <a:rPr lang="en" sz="1200" b="1">
                <a:solidFill>
                  <a:schemeClr val="dk1"/>
                </a:solidFill>
                <a:latin typeface="Handlee"/>
                <a:ea typeface="Handlee"/>
                <a:cs typeface="Handlee"/>
                <a:sym typeface="Handlee"/>
              </a:rPr>
              <a:t>Self-care plan: </a:t>
            </a:r>
            <a:r>
              <a:rPr lang="en" sz="1200" b="1" u="sng">
                <a:solidFill>
                  <a:srgbClr val="1155CC"/>
                </a:solidFill>
                <a:latin typeface="Handlee"/>
                <a:ea typeface="Handlee"/>
                <a:cs typeface="Handlee"/>
                <a:sym typeface="Handlee"/>
                <a:hlinkClick r:id="rId5">
                  <a:extLst>
                    <a:ext uri="{A12FA001-AC4F-418D-AE19-62706E023703}">
                      <ahyp:hlinkClr xmlns:ahyp="http://schemas.microsoft.com/office/drawing/2018/hyperlinkcolor" val="tx"/>
                    </a:ext>
                  </a:extLst>
                </a:hlinkClick>
              </a:rPr>
              <a:t>https://drive.google.com/file/d/19WNO49_xgeWtZcrcygolXUwxWFGCFgC1/view</a:t>
            </a:r>
            <a:endParaRPr sz="1200" b="1">
              <a:solidFill>
                <a:schemeClr val="dk1"/>
              </a:solidFill>
              <a:latin typeface="Handlee"/>
              <a:ea typeface="Handlee"/>
              <a:cs typeface="Handlee"/>
              <a:sym typeface="Handlee"/>
            </a:endParaRPr>
          </a:p>
          <a:p>
            <a:pPr marL="0" lvl="0" indent="0" algn="l" rtl="0">
              <a:lnSpc>
                <a:spcPct val="100000"/>
              </a:lnSpc>
              <a:spcBef>
                <a:spcPts val="0"/>
              </a:spcBef>
              <a:spcAft>
                <a:spcPts val="0"/>
              </a:spcAft>
              <a:buNone/>
            </a:pPr>
            <a:endParaRPr sz="1200" b="1">
              <a:solidFill>
                <a:schemeClr val="dk1"/>
              </a:solidFill>
              <a:latin typeface="Handlee"/>
              <a:ea typeface="Handlee"/>
              <a:cs typeface="Handlee"/>
              <a:sym typeface="Handlee"/>
            </a:endParaRPr>
          </a:p>
          <a:p>
            <a:pPr marL="0" lvl="0" indent="0" algn="l" rtl="0">
              <a:lnSpc>
                <a:spcPct val="115000"/>
              </a:lnSpc>
              <a:spcBef>
                <a:spcPts val="0"/>
              </a:spcBef>
              <a:spcAft>
                <a:spcPts val="0"/>
              </a:spcAft>
              <a:buNone/>
            </a:pPr>
            <a:r>
              <a:rPr lang="en" sz="1200" b="1" u="sng">
                <a:solidFill>
                  <a:schemeClr val="dk1"/>
                </a:solidFill>
                <a:latin typeface="Handlee"/>
                <a:ea typeface="Handlee"/>
                <a:cs typeface="Handlee"/>
                <a:sym typeface="Handlee"/>
              </a:rPr>
              <a:t>Bingo Card Maker</a:t>
            </a:r>
            <a:r>
              <a:rPr lang="en" sz="1200" b="1">
                <a:solidFill>
                  <a:schemeClr val="dk1"/>
                </a:solidFill>
                <a:latin typeface="Handlee"/>
                <a:ea typeface="Handlee"/>
                <a:cs typeface="Handlee"/>
                <a:sym typeface="Handlee"/>
              </a:rPr>
              <a:t>:  </a:t>
            </a:r>
            <a:r>
              <a:rPr lang="en" sz="1200" b="1" u="sng">
                <a:solidFill>
                  <a:srgbClr val="1155CC"/>
                </a:solidFill>
                <a:latin typeface="Handlee"/>
                <a:ea typeface="Handlee"/>
                <a:cs typeface="Handlee"/>
                <a:sym typeface="Handlee"/>
                <a:hlinkClick r:id="rId6">
                  <a:extLst>
                    <a:ext uri="{A12FA001-AC4F-418D-AE19-62706E023703}">
                      <ahyp:hlinkClr xmlns:ahyp="http://schemas.microsoft.com/office/drawing/2018/hyperlinkcolor" val="tx"/>
                    </a:ext>
                  </a:extLst>
                </a:hlinkClick>
              </a:rPr>
              <a:t>https://myfreebingocards.com/bingo-card-generator/edit/cxw4at</a:t>
            </a:r>
            <a:endParaRPr sz="1200" b="1">
              <a:solidFill>
                <a:schemeClr val="dk1"/>
              </a:solidFill>
              <a:latin typeface="Handlee"/>
              <a:ea typeface="Handlee"/>
              <a:cs typeface="Handlee"/>
              <a:sym typeface="Handlee"/>
            </a:endParaRPr>
          </a:p>
          <a:p>
            <a:pPr marL="0" lvl="0" indent="0" algn="l" rtl="0">
              <a:lnSpc>
                <a:spcPct val="100000"/>
              </a:lnSpc>
              <a:spcBef>
                <a:spcPts val="0"/>
              </a:spcBef>
              <a:spcAft>
                <a:spcPts val="0"/>
              </a:spcAft>
              <a:buSzPts val="1100"/>
              <a:buNone/>
            </a:pPr>
            <a:endParaRPr b="1">
              <a:latin typeface="Handlee"/>
              <a:ea typeface="Handlee"/>
              <a:cs typeface="Handlee"/>
              <a:sym typeface="Handle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0d842cfdd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0d842cfd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908e156007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908e15600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extLst>
                    <a:ext uri="{A12FA001-AC4F-418D-AE19-62706E023703}">
                      <ahyp:hlinkClr xmlns:ahyp="http://schemas.microsoft.com/office/drawing/2018/hyperlinkcolor" val="tx"/>
                    </a:ext>
                  </a:extLst>
                </a:hlinkClick>
              </a:rPr>
              <a:t>https://medium.com/@thesunshinesuitcase/30-journal-prompts-for-anxiety-and-depression-repost-1763b3d5ac01</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2933e10d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2933e10d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chemeClr val="dk1"/>
                </a:solidFill>
                <a:latin typeface="Handlee"/>
                <a:ea typeface="Handlee"/>
                <a:cs typeface="Handlee"/>
                <a:sym typeface="Handlee"/>
              </a:rPr>
              <a:t>Live in the moment!</a:t>
            </a:r>
            <a:endParaRPr sz="1400" b="1">
              <a:solidFill>
                <a:schemeClr val="dk1"/>
              </a:solidFill>
              <a:latin typeface="Handlee"/>
              <a:ea typeface="Handlee"/>
              <a:cs typeface="Handlee"/>
              <a:sym typeface="Handlee"/>
            </a:endParaRPr>
          </a:p>
          <a:p>
            <a:pPr marL="0" lvl="0" indent="0" algn="l" rtl="0">
              <a:spcBef>
                <a:spcPts val="0"/>
              </a:spcBef>
              <a:spcAft>
                <a:spcPts val="0"/>
              </a:spcAft>
              <a:buNone/>
            </a:pPr>
            <a:r>
              <a:rPr lang="en" sz="1400" b="1">
                <a:solidFill>
                  <a:schemeClr val="dk1"/>
                </a:solidFill>
                <a:latin typeface="Handlee"/>
                <a:ea typeface="Handlee"/>
                <a:cs typeface="Handlee"/>
                <a:sym typeface="Handlee"/>
              </a:rPr>
              <a:t>Set an alarm for 5-10 minutes and challenge yourself to focus on one task. Don’t switch to check email, go on social media, until the alarm goes off.</a:t>
            </a:r>
            <a:endParaRPr sz="1400" b="1">
              <a:solidFill>
                <a:schemeClr val="dk1"/>
              </a:solidFill>
              <a:latin typeface="Handlee"/>
              <a:ea typeface="Handlee"/>
              <a:cs typeface="Handlee"/>
              <a:sym typeface="Handlee"/>
            </a:endParaRPr>
          </a:p>
          <a:p>
            <a:pPr marL="0" lvl="0" indent="0" algn="l" rtl="0">
              <a:spcBef>
                <a:spcPts val="0"/>
              </a:spcBef>
              <a:spcAft>
                <a:spcPts val="0"/>
              </a:spcAft>
              <a:buClr>
                <a:schemeClr val="dk1"/>
              </a:buClr>
              <a:buSzPts val="1100"/>
              <a:buFont typeface="Arial"/>
              <a:buNone/>
            </a:pPr>
            <a:r>
              <a:rPr lang="en" sz="1400" b="1">
                <a:solidFill>
                  <a:schemeClr val="dk1"/>
                </a:solidFill>
                <a:latin typeface="Handlee"/>
                <a:ea typeface="Handlee"/>
                <a:cs typeface="Handlee"/>
                <a:sym typeface="Handlee"/>
              </a:rPr>
              <a:t>Take a walk through your neighborhood or a park. Count 5 things that you can see, 4 things you can hear, 3 things you can touch, 2 things you can smell. </a:t>
            </a:r>
            <a:endParaRPr sz="1400" b="1">
              <a:solidFill>
                <a:schemeClr val="dk1"/>
              </a:solidFill>
              <a:latin typeface="Handlee"/>
              <a:ea typeface="Handlee"/>
              <a:cs typeface="Handlee"/>
              <a:sym typeface="Handlee"/>
            </a:endParaRPr>
          </a:p>
          <a:p>
            <a:pPr marL="0" lvl="0" indent="0" algn="l" rtl="0">
              <a:spcBef>
                <a:spcPts val="0"/>
              </a:spcBef>
              <a:spcAft>
                <a:spcPts val="0"/>
              </a:spcAft>
              <a:buClr>
                <a:schemeClr val="dk1"/>
              </a:buClr>
              <a:buSzPts val="1100"/>
              <a:buFont typeface="Arial"/>
              <a:buNone/>
            </a:pPr>
            <a:r>
              <a:rPr lang="en" sz="1400" b="1">
                <a:solidFill>
                  <a:schemeClr val="dk1"/>
                </a:solidFill>
                <a:latin typeface="Handlee"/>
                <a:ea typeface="Handlee"/>
                <a:cs typeface="Handlee"/>
                <a:sym typeface="Handlee"/>
              </a:rPr>
              <a:t>Eating is one of the most enjoyable parts of our day. Close your eyes so you notice the texture and flavor of food.</a:t>
            </a:r>
            <a:endParaRPr sz="1400" b="1">
              <a:solidFill>
                <a:schemeClr val="dk1"/>
              </a:solidFill>
              <a:latin typeface="Handlee"/>
              <a:ea typeface="Handlee"/>
              <a:cs typeface="Handlee"/>
              <a:sym typeface="Handlee"/>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2933e10d2_1_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2933e10d2_1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latin typeface="Handlee"/>
                <a:ea typeface="Handlee"/>
                <a:cs typeface="Handlee"/>
                <a:sym typeface="Handlee"/>
              </a:rPr>
              <a:t>Two types of breathing-one is better for waking you up when you are feeling tired. The other works to decrease stress.</a:t>
            </a:r>
            <a:endParaRPr sz="1400" b="1">
              <a:latin typeface="Handlee"/>
              <a:ea typeface="Handlee"/>
              <a:cs typeface="Handlee"/>
              <a:sym typeface="Handle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2933e10d2_1_1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2933e10d2_1_1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i="1" u="sng">
                <a:solidFill>
                  <a:schemeClr val="dk1"/>
                </a:solidFill>
                <a:latin typeface="Handlee"/>
                <a:ea typeface="Handlee"/>
                <a:cs typeface="Handlee"/>
                <a:sym typeface="Handlee"/>
              </a:rPr>
              <a:t>Insight Timer </a:t>
            </a:r>
            <a:r>
              <a:rPr lang="en" sz="1400" b="1">
                <a:solidFill>
                  <a:schemeClr val="dk1"/>
                </a:solidFill>
                <a:latin typeface="Handlee"/>
                <a:ea typeface="Handlee"/>
                <a:cs typeface="Handlee"/>
                <a:sym typeface="Handlee"/>
              </a:rPr>
              <a:t>(FREE)  has an insanely huge library of content: over 25,000 guided meditations from around 3,000 teachers on topics like stress, relationships, creativity, and more.</a:t>
            </a:r>
            <a:endParaRPr sz="1400" b="1">
              <a:solidFill>
                <a:schemeClr val="dk1"/>
              </a:solidFill>
              <a:latin typeface="Handlee"/>
              <a:ea typeface="Handlee"/>
              <a:cs typeface="Handlee"/>
              <a:sym typeface="Handlee"/>
            </a:endParaRPr>
          </a:p>
          <a:p>
            <a:pPr marL="0" lvl="0" indent="0" algn="l" rtl="0">
              <a:lnSpc>
                <a:spcPct val="100000"/>
              </a:lnSpc>
              <a:spcBef>
                <a:spcPts val="0"/>
              </a:spcBef>
              <a:spcAft>
                <a:spcPts val="0"/>
              </a:spcAft>
              <a:buNone/>
            </a:pPr>
            <a:r>
              <a:rPr lang="en" sz="1400" b="1" i="1" u="sng">
                <a:solidFill>
                  <a:schemeClr val="dk1"/>
                </a:solidFill>
                <a:latin typeface="Handlee"/>
                <a:ea typeface="Handlee"/>
                <a:cs typeface="Handlee"/>
                <a:sym typeface="Handlee"/>
              </a:rPr>
              <a:t>Smiling Mind</a:t>
            </a:r>
            <a:r>
              <a:rPr lang="en" sz="1400" b="1">
                <a:solidFill>
                  <a:schemeClr val="dk1"/>
                </a:solidFill>
                <a:latin typeface="Handlee"/>
                <a:ea typeface="Handlee"/>
                <a:cs typeface="Handlee"/>
                <a:sym typeface="Handlee"/>
              </a:rPr>
              <a:t> (FREE) This app features hundreds of meditations and has a variety of specialized programs for educators. Interspersed with the meditations are audio instructions for “activities” with catchy names like Are You Really Listening?, A Legal Alien, and Finding Your Inner Master. In Are You Really Listening?, for example, you learn to treat other people’s speech as an object of meditation, focusing on what they are saying and bringing your attention back when it wanders to your own thoughts. </a:t>
            </a:r>
            <a:endParaRPr sz="1400" b="1">
              <a:solidFill>
                <a:schemeClr val="dk1"/>
              </a:solidFill>
              <a:latin typeface="Handlee"/>
              <a:ea typeface="Handlee"/>
              <a:cs typeface="Handlee"/>
              <a:sym typeface="Handlee"/>
            </a:endParaRPr>
          </a:p>
          <a:p>
            <a:pPr marL="0" lvl="0" indent="0" algn="l" rtl="0">
              <a:lnSpc>
                <a:spcPct val="100000"/>
              </a:lnSpc>
              <a:spcBef>
                <a:spcPts val="0"/>
              </a:spcBef>
              <a:spcAft>
                <a:spcPts val="0"/>
              </a:spcAft>
              <a:buNone/>
            </a:pPr>
            <a:r>
              <a:rPr lang="en" sz="1400" b="1" i="1" u="sng">
                <a:solidFill>
                  <a:schemeClr val="dk1"/>
                </a:solidFill>
                <a:latin typeface="Handlee"/>
                <a:ea typeface="Handlee"/>
                <a:cs typeface="Handlee"/>
                <a:sym typeface="Handlee"/>
              </a:rPr>
              <a:t>Stop, Breathe &amp; Think</a:t>
            </a:r>
            <a:r>
              <a:rPr lang="en" sz="1400" b="1">
                <a:solidFill>
                  <a:schemeClr val="dk1"/>
                </a:solidFill>
                <a:latin typeface="Handlee"/>
                <a:ea typeface="Handlee"/>
                <a:cs typeface="Handlee"/>
                <a:sym typeface="Handlee"/>
              </a:rPr>
              <a:t> wants to create a more deliberate, intentional experience. A section called Learn to Meditate explains what mindfulness is and why it’s beneficial, </a:t>
            </a:r>
            <a:r>
              <a:rPr lang="en" sz="1400" b="1" u="sng">
                <a:solidFill>
                  <a:schemeClr val="dk1"/>
                </a:solidFill>
                <a:latin typeface="Handlee"/>
                <a:ea typeface="Handlee"/>
                <a:cs typeface="Handlee"/>
                <a:sym typeface="Handlee"/>
                <a:hlinkClick r:id="rId3">
                  <a:extLst>
                    <a:ext uri="{A12FA001-AC4F-418D-AE19-62706E023703}">
                      <ahyp:hlinkClr xmlns:ahyp="http://schemas.microsoft.com/office/drawing/2018/hyperlinkcolor" val="tx"/>
                    </a:ext>
                  </a:extLst>
                </a:hlinkClick>
              </a:rPr>
              <a:t>including some of the neuroscience and physiology behind it</a:t>
            </a:r>
            <a:r>
              <a:rPr lang="en" sz="1400" b="1">
                <a:solidFill>
                  <a:schemeClr val="dk1"/>
                </a:solidFill>
                <a:latin typeface="Handlee"/>
                <a:ea typeface="Handlee"/>
                <a:cs typeface="Handlee"/>
                <a:sym typeface="Handlee"/>
              </a:rPr>
              <a:t>. Each day when you open the app, you’re asked “How are you?” and invited to check in with yourself—to rate your mind and body on a scale of “rough” to “great,” and note up to five emotions you’re feeling. Then, Stop, Breathe &amp; Think will recommend meditations, mindful walks, and even acupressure videos tailored to how you feel. </a:t>
            </a:r>
            <a:endParaRPr sz="1400" b="1">
              <a:solidFill>
                <a:schemeClr val="dk1"/>
              </a:solidFill>
              <a:latin typeface="Handlee"/>
              <a:ea typeface="Handlee"/>
              <a:cs typeface="Handlee"/>
              <a:sym typeface="Handlee"/>
            </a:endParaRPr>
          </a:p>
          <a:p>
            <a:pPr marL="0" lvl="0" indent="0" algn="l" rtl="0">
              <a:lnSpc>
                <a:spcPct val="100000"/>
              </a:lnSpc>
              <a:spcBef>
                <a:spcPts val="0"/>
              </a:spcBef>
              <a:spcAft>
                <a:spcPts val="0"/>
              </a:spcAft>
              <a:buNone/>
            </a:pPr>
            <a:r>
              <a:rPr lang="en" sz="1400" b="1">
                <a:solidFill>
                  <a:schemeClr val="dk1"/>
                </a:solidFill>
                <a:latin typeface="Handlee"/>
                <a:ea typeface="Handlee"/>
                <a:cs typeface="Handlee"/>
                <a:sym typeface="Handlee"/>
              </a:rPr>
              <a:t>10% Happier ( free trial) The tagline for 10% Happier tells you the most important thing you need to know about the app. It’s “meditation for fidgety skeptics”—a relatable, no-nonsense way to learn mindfulness for people whose goals veer more toward sharpening their brains than befriending their souls. Unlike some other mindfulness apps, 10% Happier comes with a tour guide. </a:t>
            </a:r>
            <a:r>
              <a:rPr lang="en" sz="1400" b="1" u="sng">
                <a:solidFill>
                  <a:schemeClr val="dk1"/>
                </a:solidFill>
                <a:latin typeface="Handlee"/>
                <a:ea typeface="Handlee"/>
                <a:cs typeface="Handlee"/>
                <a:sym typeface="Handlee"/>
                <a:hlinkClick r:id="rId4">
                  <a:extLst>
                    <a:ext uri="{A12FA001-AC4F-418D-AE19-62706E023703}">
                      <ahyp:hlinkClr xmlns:ahyp="http://schemas.microsoft.com/office/drawing/2018/hyperlinkcolor" val="tx"/>
                    </a:ext>
                  </a:extLst>
                </a:hlinkClick>
              </a:rPr>
              <a:t>Dan Harris </a:t>
            </a:r>
            <a:r>
              <a:rPr lang="en" sz="1400" b="1">
                <a:solidFill>
                  <a:schemeClr val="dk1"/>
                </a:solidFill>
                <a:latin typeface="Handlee"/>
                <a:ea typeface="Handlee"/>
                <a:cs typeface="Handlee"/>
                <a:sym typeface="Handlee"/>
              </a:rPr>
              <a:t>is a news anchor who famously had a panic attack on live TV, an experience that eventually led him to pursue meditation. </a:t>
            </a:r>
            <a:endParaRPr sz="1400" b="1">
              <a:solidFill>
                <a:schemeClr val="dk1"/>
              </a:solidFill>
              <a:latin typeface="Handlee"/>
              <a:ea typeface="Handlee"/>
              <a:cs typeface="Handlee"/>
              <a:sym typeface="Handlee"/>
            </a:endParaRPr>
          </a:p>
          <a:p>
            <a:pPr marL="0" lvl="0" indent="0" algn="l" rtl="0">
              <a:lnSpc>
                <a:spcPct val="100000"/>
              </a:lnSpc>
              <a:spcBef>
                <a:spcPts val="0"/>
              </a:spcBef>
              <a:spcAft>
                <a:spcPts val="0"/>
              </a:spcAft>
              <a:buNone/>
            </a:pPr>
            <a:r>
              <a:rPr lang="en" sz="1400" b="1" i="1" u="sng">
                <a:solidFill>
                  <a:schemeClr val="dk1"/>
                </a:solidFill>
                <a:latin typeface="Handlee"/>
                <a:ea typeface="Handlee"/>
                <a:cs typeface="Handlee"/>
                <a:sym typeface="Handlee"/>
              </a:rPr>
              <a:t>Calm</a:t>
            </a:r>
            <a:r>
              <a:rPr lang="en" sz="1400" b="1">
                <a:solidFill>
                  <a:schemeClr val="dk1"/>
                </a:solidFill>
                <a:latin typeface="Handlee"/>
                <a:ea typeface="Handlee"/>
                <a:cs typeface="Handlee"/>
                <a:sym typeface="Handlee"/>
              </a:rPr>
              <a:t> (free trial) </a:t>
            </a:r>
            <a:r>
              <a:rPr lang="en" sz="1400" b="1">
                <a:solidFill>
                  <a:srgbClr val="231F20"/>
                </a:solidFill>
                <a:latin typeface="Handlee"/>
                <a:ea typeface="Handlee"/>
                <a:cs typeface="Handlee"/>
                <a:sym typeface="Handlee"/>
              </a:rPr>
              <a:t>This award-winning app has calming exercises, breathing techniques to help you relax, and even a Calm Kids section with meditations for kids between 3 and 17. The Sleep Stories section features a great mix of voice talent — you may recognize actors Matthew McConaughey or Jerome Flynn — to lull you to sleep. For a mindful experience you can access right from your Apple Watch, there are new breathing exercises, a mindful walking meditation, and calming exercises.</a:t>
            </a:r>
            <a:endParaRPr sz="1400" b="1">
              <a:solidFill>
                <a:schemeClr val="dk1"/>
              </a:solidFill>
              <a:latin typeface="Handlee"/>
              <a:ea typeface="Handlee"/>
              <a:cs typeface="Handlee"/>
              <a:sym typeface="Handlee"/>
            </a:endParaRPr>
          </a:p>
          <a:p>
            <a:pPr marL="0" lvl="0" indent="0" algn="l" rtl="0">
              <a:spcBef>
                <a:spcPts val="0"/>
              </a:spcBef>
              <a:spcAft>
                <a:spcPts val="0"/>
              </a:spcAft>
              <a:buNone/>
            </a:pPr>
            <a:endParaRPr sz="1300" b="1">
              <a:solidFill>
                <a:schemeClr val="dk1"/>
              </a:solidFill>
              <a:latin typeface="Handlee"/>
              <a:ea typeface="Handlee"/>
              <a:cs typeface="Handlee"/>
              <a:sym typeface="Handle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08e156007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08e15600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908e156007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908e15600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a:highlight>
                  <a:srgbClr val="FFFFFF"/>
                </a:highlight>
                <a:latin typeface="Handlee"/>
                <a:ea typeface="Handlee"/>
                <a:cs typeface="Handlee"/>
                <a:sym typeface="Handlee"/>
              </a:rPr>
              <a:t>It is easy to think about sleep as a time when your body and brain temporarily shuts off. The truth is, however, during rest your brain is hard at work overseeing a wide variety of biological upkeep and preparing for the next day. More specifically, adequate sleep is necessary to:</a:t>
            </a:r>
            <a:endParaRPr sz="1400" b="1">
              <a:highlight>
                <a:srgbClr val="FFFFFF"/>
              </a:highlight>
              <a:latin typeface="Handlee"/>
              <a:ea typeface="Handlee"/>
              <a:cs typeface="Handlee"/>
              <a:sym typeface="Handlee"/>
            </a:endParaRPr>
          </a:p>
          <a:p>
            <a:pPr marL="457200" lvl="0" indent="-317500" algn="l" rtl="0">
              <a:lnSpc>
                <a:spcPct val="100000"/>
              </a:lnSpc>
              <a:spcBef>
                <a:spcPts val="0"/>
              </a:spcBef>
              <a:spcAft>
                <a:spcPts val="0"/>
              </a:spcAft>
              <a:buClr>
                <a:srgbClr val="000000"/>
              </a:buClr>
              <a:buSzPts val="1400"/>
              <a:buChar char="●"/>
            </a:pPr>
            <a:r>
              <a:rPr lang="en" sz="1400" b="1">
                <a:highlight>
                  <a:srgbClr val="FFFFFF"/>
                </a:highlight>
                <a:latin typeface="Handlee"/>
                <a:ea typeface="Handlee"/>
                <a:cs typeface="Handlee"/>
                <a:sym typeface="Handlee"/>
              </a:rPr>
              <a:t>Stay Alert. Good sleep allows your mind to regain focus and tackle those tricky mental challenges. It can also stimulate creativity.</a:t>
            </a:r>
            <a:endParaRPr sz="1400" b="1">
              <a:highlight>
                <a:srgbClr val="FFFFFF"/>
              </a:highlight>
              <a:latin typeface="Handlee"/>
              <a:ea typeface="Handlee"/>
              <a:cs typeface="Handlee"/>
              <a:sym typeface="Handlee"/>
            </a:endParaRPr>
          </a:p>
          <a:p>
            <a:pPr marL="457200" lvl="0" indent="-317500" algn="l" rtl="0">
              <a:lnSpc>
                <a:spcPct val="100000"/>
              </a:lnSpc>
              <a:spcBef>
                <a:spcPts val="0"/>
              </a:spcBef>
              <a:spcAft>
                <a:spcPts val="0"/>
              </a:spcAft>
              <a:buClr>
                <a:srgbClr val="000000"/>
              </a:buClr>
              <a:buSzPts val="1400"/>
              <a:buChar char="●"/>
            </a:pPr>
            <a:r>
              <a:rPr lang="en" sz="1400" b="1">
                <a:highlight>
                  <a:srgbClr val="FFFFFF"/>
                </a:highlight>
                <a:latin typeface="Handlee"/>
                <a:ea typeface="Handlee"/>
                <a:cs typeface="Handlee"/>
                <a:sym typeface="Handlee"/>
              </a:rPr>
              <a:t>Boost Memory. Sleeping is the most important time to shape memories and make the connections between events, feelings and experiences. In fact, sleep is a requirement to form new learning and memory pathways in the brain.</a:t>
            </a:r>
            <a:endParaRPr sz="1400" b="1">
              <a:highlight>
                <a:srgbClr val="FFFFFF"/>
              </a:highlight>
              <a:latin typeface="Handlee"/>
              <a:ea typeface="Handlee"/>
              <a:cs typeface="Handlee"/>
              <a:sym typeface="Handlee"/>
            </a:endParaRPr>
          </a:p>
          <a:p>
            <a:pPr marL="457200" lvl="0" indent="-317500" algn="l" rtl="0">
              <a:lnSpc>
                <a:spcPct val="100000"/>
              </a:lnSpc>
              <a:spcBef>
                <a:spcPts val="0"/>
              </a:spcBef>
              <a:spcAft>
                <a:spcPts val="0"/>
              </a:spcAft>
              <a:buClr>
                <a:srgbClr val="000000"/>
              </a:buClr>
              <a:buSzPts val="1400"/>
              <a:buChar char="●"/>
            </a:pPr>
            <a:r>
              <a:rPr lang="en" sz="1400" b="1">
                <a:highlight>
                  <a:srgbClr val="FFFFFF"/>
                </a:highlight>
                <a:latin typeface="Handlee"/>
                <a:ea typeface="Handlee"/>
                <a:cs typeface="Handlee"/>
                <a:sym typeface="Handlee"/>
              </a:rPr>
              <a:t>Fight Infection. Sleep is your body’s mechanism to ward off infection. When you don’t get enough, your immune system is weaker, making you more susceptible to illness.</a:t>
            </a:r>
            <a:endParaRPr sz="1400" b="1">
              <a:highlight>
                <a:srgbClr val="FFFFFF"/>
              </a:highlight>
              <a:latin typeface="Handlee"/>
              <a:ea typeface="Handlee"/>
              <a:cs typeface="Handlee"/>
              <a:sym typeface="Handlee"/>
            </a:endParaRPr>
          </a:p>
          <a:p>
            <a:pPr marL="457200" lvl="0" indent="-317500" algn="l" rtl="0">
              <a:lnSpc>
                <a:spcPct val="100000"/>
              </a:lnSpc>
              <a:spcBef>
                <a:spcPts val="0"/>
              </a:spcBef>
              <a:spcAft>
                <a:spcPts val="0"/>
              </a:spcAft>
              <a:buClr>
                <a:srgbClr val="000000"/>
              </a:buClr>
              <a:buSzPts val="1400"/>
              <a:buChar char="●"/>
            </a:pPr>
            <a:r>
              <a:rPr lang="en" sz="1400" b="1">
                <a:highlight>
                  <a:srgbClr val="FFFFFF"/>
                </a:highlight>
                <a:latin typeface="Handlee"/>
                <a:ea typeface="Handlee"/>
                <a:cs typeface="Handlee"/>
                <a:sym typeface="Handlee"/>
              </a:rPr>
              <a:t>Be Active. Energy levels after healthy sleep are higher, and your mental awareness is more acute. Good sleep is also tied to </a:t>
            </a:r>
            <a:endParaRPr sz="1400" b="1">
              <a:latin typeface="Handlee"/>
              <a:ea typeface="Handlee"/>
              <a:cs typeface="Handlee"/>
              <a:sym typeface="Handlee"/>
            </a:endParaRPr>
          </a:p>
          <a:p>
            <a:pPr marL="457200" lvl="0" indent="-317500" algn="l" rtl="0">
              <a:lnSpc>
                <a:spcPct val="100000"/>
              </a:lnSpc>
              <a:spcBef>
                <a:spcPts val="0"/>
              </a:spcBef>
              <a:spcAft>
                <a:spcPts val="0"/>
              </a:spcAft>
              <a:buClr>
                <a:srgbClr val="000000"/>
              </a:buClr>
              <a:buSzPts val="1400"/>
              <a:buChar char="●"/>
            </a:pPr>
            <a:r>
              <a:rPr lang="en" sz="1400" b="1">
                <a:highlight>
                  <a:srgbClr val="FFFFFF"/>
                </a:highlight>
                <a:latin typeface="Handlee"/>
                <a:ea typeface="Handlee"/>
                <a:cs typeface="Handlee"/>
                <a:sym typeface="Handlee"/>
              </a:rPr>
              <a:t>Improved athletic performance, including greater speed, agility and reflexes.</a:t>
            </a:r>
            <a:endParaRPr sz="1400" b="1">
              <a:highlight>
                <a:srgbClr val="FFFFFF"/>
              </a:highlight>
              <a:latin typeface="Handlee"/>
              <a:ea typeface="Handlee"/>
              <a:cs typeface="Handlee"/>
              <a:sym typeface="Handlee"/>
            </a:endParaRPr>
          </a:p>
          <a:p>
            <a:pPr marL="457200" lvl="0" indent="-317500" algn="l" rtl="0">
              <a:lnSpc>
                <a:spcPct val="100000"/>
              </a:lnSpc>
              <a:spcBef>
                <a:spcPts val="0"/>
              </a:spcBef>
              <a:spcAft>
                <a:spcPts val="0"/>
              </a:spcAft>
              <a:buClr>
                <a:srgbClr val="000000"/>
              </a:buClr>
              <a:buSzPts val="1400"/>
              <a:buChar char="●"/>
            </a:pPr>
            <a:r>
              <a:rPr lang="en" sz="1400" b="1">
                <a:highlight>
                  <a:srgbClr val="FFFFFF"/>
                </a:highlight>
                <a:latin typeface="Handlee"/>
                <a:ea typeface="Handlee"/>
                <a:cs typeface="Handlee"/>
                <a:sym typeface="Handlee"/>
              </a:rPr>
              <a:t>Replenish. During sleep, your body repairs the damage caused by stress, ultraviolet rays and other harmful exposure, as well as muscle injuries and other traumas.</a:t>
            </a:r>
            <a:endParaRPr sz="1400" b="1">
              <a:highlight>
                <a:srgbClr val="FFFFFF"/>
              </a:highlight>
              <a:latin typeface="Handlee"/>
              <a:ea typeface="Handlee"/>
              <a:cs typeface="Handlee"/>
              <a:sym typeface="Handlee"/>
            </a:endParaRPr>
          </a:p>
          <a:p>
            <a:pPr marL="0" lvl="0" indent="0" algn="l" rtl="0">
              <a:lnSpc>
                <a:spcPct val="115000"/>
              </a:lnSpc>
              <a:spcBef>
                <a:spcPts val="0"/>
              </a:spcBef>
              <a:spcAft>
                <a:spcPts val="1300"/>
              </a:spcAft>
              <a:buNone/>
            </a:pPr>
            <a:r>
              <a:rPr lang="en" sz="1400" b="1">
                <a:highlight>
                  <a:srgbClr val="FFFFFF"/>
                </a:highlight>
                <a:latin typeface="Handlee"/>
                <a:ea typeface="Handlee"/>
                <a:cs typeface="Handlee"/>
                <a:sym typeface="Handlee"/>
              </a:rPr>
              <a:t>When you don’t get enough sleep over time, not only do you lose out on the key benefits of sleep, but you also become more vulnerable to a number of short- and long-term health risks.</a:t>
            </a:r>
            <a:endParaRPr sz="1400" b="1">
              <a:latin typeface="Handlee"/>
              <a:ea typeface="Handlee"/>
              <a:cs typeface="Handlee"/>
              <a:sym typeface="Handle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fc754a26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fc754a26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fc754a26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fc754a26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fc754a262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fc754a26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889500" y="1708800"/>
            <a:ext cx="3983100" cy="28602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dk1"/>
              </a:buClr>
              <a:buSzPts val="1600"/>
              <a:buChar char="●"/>
              <a:defRPr sz="1600">
                <a:solidFill>
                  <a:schemeClr val="dk1"/>
                </a:solidFill>
              </a:defRPr>
            </a:lvl1pPr>
            <a:lvl2pPr marL="914400" lvl="1" indent="-330200" rtl="0">
              <a:spcBef>
                <a:spcPts val="1600"/>
              </a:spcBef>
              <a:spcAft>
                <a:spcPts val="0"/>
              </a:spcAft>
              <a:buClr>
                <a:schemeClr val="dk1"/>
              </a:buClr>
              <a:buSzPts val="1600"/>
              <a:buChar char="○"/>
              <a:defRPr sz="1600">
                <a:solidFill>
                  <a:schemeClr val="dk1"/>
                </a:solidFill>
              </a:defRPr>
            </a:lvl2pPr>
            <a:lvl3pPr marL="1371600" lvl="2" indent="-330200" rtl="0">
              <a:spcBef>
                <a:spcPts val="1600"/>
              </a:spcBef>
              <a:spcAft>
                <a:spcPts val="0"/>
              </a:spcAft>
              <a:buClr>
                <a:schemeClr val="dk1"/>
              </a:buClr>
              <a:buSzPts val="1600"/>
              <a:buChar char="■"/>
              <a:defRPr sz="1600">
                <a:solidFill>
                  <a:schemeClr val="dk1"/>
                </a:solidFill>
              </a:defRPr>
            </a:lvl3pPr>
            <a:lvl4pPr marL="1828800" lvl="3" indent="-330200" rtl="0">
              <a:spcBef>
                <a:spcPts val="1600"/>
              </a:spcBef>
              <a:spcAft>
                <a:spcPts val="0"/>
              </a:spcAft>
              <a:buClr>
                <a:schemeClr val="dk1"/>
              </a:buClr>
              <a:buSzPts val="1600"/>
              <a:buChar char="●"/>
              <a:defRPr sz="1600">
                <a:solidFill>
                  <a:schemeClr val="dk1"/>
                </a:solidFill>
              </a:defRPr>
            </a:lvl4pPr>
            <a:lvl5pPr marL="2286000" lvl="4" indent="-330200" rtl="0">
              <a:spcBef>
                <a:spcPts val="1600"/>
              </a:spcBef>
              <a:spcAft>
                <a:spcPts val="0"/>
              </a:spcAft>
              <a:buClr>
                <a:schemeClr val="dk1"/>
              </a:buClr>
              <a:buSzPts val="1600"/>
              <a:buChar char="○"/>
              <a:defRPr sz="1600">
                <a:solidFill>
                  <a:schemeClr val="dk1"/>
                </a:solidFill>
              </a:defRPr>
            </a:lvl5pPr>
            <a:lvl6pPr marL="2743200" lvl="5" indent="-330200" rtl="0">
              <a:spcBef>
                <a:spcPts val="1600"/>
              </a:spcBef>
              <a:spcAft>
                <a:spcPts val="0"/>
              </a:spcAft>
              <a:buClr>
                <a:schemeClr val="dk1"/>
              </a:buClr>
              <a:buSzPts val="1600"/>
              <a:buChar char="■"/>
              <a:defRPr sz="1600">
                <a:solidFill>
                  <a:schemeClr val="dk1"/>
                </a:solidFill>
              </a:defRPr>
            </a:lvl6pPr>
            <a:lvl7pPr marL="3200400" lvl="6" indent="-330200" rtl="0">
              <a:spcBef>
                <a:spcPts val="1600"/>
              </a:spcBef>
              <a:spcAft>
                <a:spcPts val="0"/>
              </a:spcAft>
              <a:buClr>
                <a:schemeClr val="dk1"/>
              </a:buClr>
              <a:buSzPts val="1600"/>
              <a:buChar char="●"/>
              <a:defRPr sz="1600">
                <a:solidFill>
                  <a:schemeClr val="dk1"/>
                </a:solidFill>
              </a:defRPr>
            </a:lvl7pPr>
            <a:lvl8pPr marL="3657600" lvl="7" indent="-330200" rtl="0">
              <a:spcBef>
                <a:spcPts val="1600"/>
              </a:spcBef>
              <a:spcAft>
                <a:spcPts val="0"/>
              </a:spcAft>
              <a:buClr>
                <a:schemeClr val="dk1"/>
              </a:buClr>
              <a:buSzPts val="1600"/>
              <a:buChar char="○"/>
              <a:defRPr sz="1600">
                <a:solidFill>
                  <a:schemeClr val="dk1"/>
                </a:solidFill>
              </a:defRPr>
            </a:lvl8pPr>
            <a:lvl9pPr marL="4114800" lvl="8" indent="-330200" rtl="0">
              <a:spcBef>
                <a:spcPts val="1600"/>
              </a:spcBef>
              <a:spcAft>
                <a:spcPts val="1600"/>
              </a:spcAft>
              <a:buClr>
                <a:schemeClr val="dk1"/>
              </a:buClr>
              <a:buSzPts val="1600"/>
              <a:buChar char="■"/>
              <a:defRPr sz="1600">
                <a:solidFill>
                  <a:schemeClr val="dk1"/>
                </a:solidFill>
              </a:defRPr>
            </a:lvl9pPr>
          </a:lstStyle>
          <a:p>
            <a:endParaRPr/>
          </a:p>
        </p:txBody>
      </p:sp>
      <p:sp>
        <p:nvSpPr>
          <p:cNvPr id="52" name="Google Shape;52;p13"/>
          <p:cNvSpPr txBox="1">
            <a:spLocks noGrp="1"/>
          </p:cNvSpPr>
          <p:nvPr>
            <p:ph type="title"/>
          </p:nvPr>
        </p:nvSpPr>
        <p:spPr>
          <a:xfrm>
            <a:off x="889500" y="463375"/>
            <a:ext cx="5350800" cy="938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None/>
              <a:defRPr sz="22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3" name="Google Shape;53;p13"/>
          <p:cNvSpPr/>
          <p:nvPr/>
        </p:nvSpPr>
        <p:spPr>
          <a:xfrm rot="-5400000" flipH="1">
            <a:off x="7372775" y="-264"/>
            <a:ext cx="2028119" cy="1768137"/>
          </a:xfrm>
          <a:custGeom>
            <a:avLst/>
            <a:gdLst/>
            <a:ahLst/>
            <a:cxnLst/>
            <a:rect l="l" t="t" r="r" b="b"/>
            <a:pathLst>
              <a:path w="40534" h="35338" extrusionOk="0">
                <a:moveTo>
                  <a:pt x="165" y="0"/>
                </a:moveTo>
                <a:cubicBezTo>
                  <a:pt x="110" y="0"/>
                  <a:pt x="55" y="1"/>
                  <a:pt x="0" y="1"/>
                </a:cubicBezTo>
                <a:lnTo>
                  <a:pt x="0" y="35337"/>
                </a:lnTo>
                <a:lnTo>
                  <a:pt x="36095" y="35337"/>
                </a:lnTo>
                <a:cubicBezTo>
                  <a:pt x="38821" y="30137"/>
                  <a:pt x="40533" y="23411"/>
                  <a:pt x="35468" y="19265"/>
                </a:cubicBezTo>
                <a:cubicBezTo>
                  <a:pt x="33901" y="17982"/>
                  <a:pt x="31988" y="17642"/>
                  <a:pt x="30035" y="17642"/>
                </a:cubicBezTo>
                <a:cubicBezTo>
                  <a:pt x="28743" y="17642"/>
                  <a:pt x="27434" y="17791"/>
                  <a:pt x="26197" y="17915"/>
                </a:cubicBezTo>
                <a:cubicBezTo>
                  <a:pt x="24778" y="18058"/>
                  <a:pt x="23316" y="18188"/>
                  <a:pt x="21860" y="18188"/>
                </a:cubicBezTo>
                <a:cubicBezTo>
                  <a:pt x="19935" y="18188"/>
                  <a:pt x="18020" y="17960"/>
                  <a:pt x="16227" y="17230"/>
                </a:cubicBezTo>
                <a:cubicBezTo>
                  <a:pt x="13964" y="16310"/>
                  <a:pt x="12375" y="14815"/>
                  <a:pt x="11737" y="12407"/>
                </a:cubicBezTo>
                <a:cubicBezTo>
                  <a:pt x="11076" y="9914"/>
                  <a:pt x="10877" y="7346"/>
                  <a:pt x="9612" y="5041"/>
                </a:cubicBezTo>
                <a:cubicBezTo>
                  <a:pt x="7511" y="1213"/>
                  <a:pt x="3973"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rot="-5400000">
            <a:off x="7459982" y="-335436"/>
            <a:ext cx="2001336" cy="2302307"/>
          </a:xfrm>
          <a:custGeom>
            <a:avLst/>
            <a:gdLst/>
            <a:ahLst/>
            <a:cxnLst/>
            <a:rect l="l" t="t" r="r" b="b"/>
            <a:pathLst>
              <a:path w="58297" h="67064" extrusionOk="0">
                <a:moveTo>
                  <a:pt x="58297" y="323"/>
                </a:moveTo>
                <a:cubicBezTo>
                  <a:pt x="51217" y="-689"/>
                  <a:pt x="42181" y="1221"/>
                  <a:pt x="37889" y="6942"/>
                </a:cubicBezTo>
                <a:cubicBezTo>
                  <a:pt x="34336" y="11678"/>
                  <a:pt x="34903" y="19385"/>
                  <a:pt x="30167" y="22938"/>
                </a:cubicBezTo>
                <a:cubicBezTo>
                  <a:pt x="25164" y="26691"/>
                  <a:pt x="17481" y="21974"/>
                  <a:pt x="11413" y="23490"/>
                </a:cubicBezTo>
                <a:cubicBezTo>
                  <a:pt x="6109" y="24815"/>
                  <a:pt x="1454" y="30264"/>
                  <a:pt x="381" y="35624"/>
                </a:cubicBezTo>
                <a:cubicBezTo>
                  <a:pt x="-1943" y="47237"/>
                  <a:pt x="8547" y="58697"/>
                  <a:pt x="16929" y="67064"/>
                </a:cubicBezTo>
              </a:path>
            </a:pathLst>
          </a:custGeom>
          <a:noFill/>
          <a:ln w="19050" cap="flat" cmpd="sng">
            <a:solidFill>
              <a:schemeClr val="dk1"/>
            </a:solidFill>
            <a:prstDash val="solid"/>
            <a:round/>
            <a:headEnd type="none" w="med" len="med"/>
            <a:tailEnd type="none" w="med" len="med"/>
          </a:ln>
        </p:spPr>
      </p:sp>
      <p:grpSp>
        <p:nvGrpSpPr>
          <p:cNvPr id="55" name="Google Shape;55;p13"/>
          <p:cNvGrpSpPr/>
          <p:nvPr/>
        </p:nvGrpSpPr>
        <p:grpSpPr>
          <a:xfrm>
            <a:off x="168605" y="200601"/>
            <a:ext cx="8750709" cy="4655233"/>
            <a:chOff x="168605" y="200601"/>
            <a:chExt cx="8750709" cy="4655233"/>
          </a:xfrm>
        </p:grpSpPr>
        <p:sp>
          <p:nvSpPr>
            <p:cNvPr id="56" name="Google Shape;56;p13"/>
            <p:cNvSpPr/>
            <p:nvPr/>
          </p:nvSpPr>
          <p:spPr>
            <a:xfrm>
              <a:off x="6361543" y="200601"/>
              <a:ext cx="120070" cy="93085"/>
            </a:xfrm>
            <a:custGeom>
              <a:avLst/>
              <a:gdLst/>
              <a:ahLst/>
              <a:cxnLst/>
              <a:rect l="l" t="t" r="r" b="b"/>
              <a:pathLst>
                <a:path w="23013" h="17841" extrusionOk="0">
                  <a:moveTo>
                    <a:pt x="11506" y="0"/>
                  </a:moveTo>
                  <a:cubicBezTo>
                    <a:pt x="0" y="0"/>
                    <a:pt x="0" y="17841"/>
                    <a:pt x="11506" y="17841"/>
                  </a:cubicBezTo>
                  <a:cubicBezTo>
                    <a:pt x="23013" y="17841"/>
                    <a:pt x="23011" y="0"/>
                    <a:pt x="11506" y="0"/>
                  </a:cubicBezTo>
                  <a:close/>
                </a:path>
              </a:pathLst>
            </a:custGeom>
            <a:solidFill>
              <a:srgbClr val="000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168605" y="4491032"/>
              <a:ext cx="222267" cy="207065"/>
            </a:xfrm>
            <a:custGeom>
              <a:avLst/>
              <a:gdLst/>
              <a:ahLst/>
              <a:cxnLst/>
              <a:rect l="l" t="t" r="r" b="b"/>
              <a:pathLst>
                <a:path w="79523" h="74084" extrusionOk="0">
                  <a:moveTo>
                    <a:pt x="13613" y="5016"/>
                  </a:moveTo>
                  <a:lnTo>
                    <a:pt x="13602" y="5018"/>
                  </a:lnTo>
                  <a:lnTo>
                    <a:pt x="13602" y="5018"/>
                  </a:lnTo>
                  <a:cubicBezTo>
                    <a:pt x="13606" y="5017"/>
                    <a:pt x="13610" y="5017"/>
                    <a:pt x="13613" y="5016"/>
                  </a:cubicBezTo>
                  <a:close/>
                  <a:moveTo>
                    <a:pt x="25655" y="9440"/>
                  </a:moveTo>
                  <a:cubicBezTo>
                    <a:pt x="25680" y="9460"/>
                    <a:pt x="25706" y="9479"/>
                    <a:pt x="25731" y="9499"/>
                  </a:cubicBezTo>
                  <a:lnTo>
                    <a:pt x="25731" y="9499"/>
                  </a:lnTo>
                  <a:lnTo>
                    <a:pt x="25655" y="9440"/>
                  </a:lnTo>
                  <a:close/>
                  <a:moveTo>
                    <a:pt x="71236" y="10441"/>
                  </a:moveTo>
                  <a:cubicBezTo>
                    <a:pt x="71243" y="10451"/>
                    <a:pt x="71251" y="10460"/>
                    <a:pt x="71258" y="10470"/>
                  </a:cubicBezTo>
                  <a:lnTo>
                    <a:pt x="71258" y="10470"/>
                  </a:lnTo>
                  <a:lnTo>
                    <a:pt x="71236" y="10441"/>
                  </a:lnTo>
                  <a:close/>
                  <a:moveTo>
                    <a:pt x="57019" y="11347"/>
                  </a:moveTo>
                  <a:lnTo>
                    <a:pt x="57002" y="11361"/>
                  </a:lnTo>
                  <a:cubicBezTo>
                    <a:pt x="57008" y="11356"/>
                    <a:pt x="57013" y="11352"/>
                    <a:pt x="57019" y="11347"/>
                  </a:cubicBezTo>
                  <a:close/>
                  <a:moveTo>
                    <a:pt x="72665" y="12740"/>
                  </a:moveTo>
                  <a:lnTo>
                    <a:pt x="72665" y="12740"/>
                  </a:lnTo>
                  <a:cubicBezTo>
                    <a:pt x="72666" y="12743"/>
                    <a:pt x="72667" y="12747"/>
                    <a:pt x="72669" y="12750"/>
                  </a:cubicBezTo>
                  <a:lnTo>
                    <a:pt x="72669" y="12750"/>
                  </a:lnTo>
                  <a:lnTo>
                    <a:pt x="72665" y="12740"/>
                  </a:lnTo>
                  <a:close/>
                  <a:moveTo>
                    <a:pt x="30198" y="13814"/>
                  </a:moveTo>
                  <a:cubicBezTo>
                    <a:pt x="30204" y="13822"/>
                    <a:pt x="30210" y="13830"/>
                    <a:pt x="30216" y="13838"/>
                  </a:cubicBezTo>
                  <a:lnTo>
                    <a:pt x="30216" y="13838"/>
                  </a:lnTo>
                  <a:lnTo>
                    <a:pt x="30198" y="13814"/>
                  </a:lnTo>
                  <a:close/>
                  <a:moveTo>
                    <a:pt x="7943" y="27135"/>
                  </a:moveTo>
                  <a:lnTo>
                    <a:pt x="8001" y="27273"/>
                  </a:lnTo>
                  <a:cubicBezTo>
                    <a:pt x="7982" y="27227"/>
                    <a:pt x="7962" y="27181"/>
                    <a:pt x="7943" y="27135"/>
                  </a:cubicBezTo>
                  <a:close/>
                  <a:moveTo>
                    <a:pt x="70410" y="34107"/>
                  </a:moveTo>
                  <a:lnTo>
                    <a:pt x="70410" y="34107"/>
                  </a:lnTo>
                  <a:cubicBezTo>
                    <a:pt x="70403" y="34125"/>
                    <a:pt x="70395" y="34143"/>
                    <a:pt x="70387" y="34160"/>
                  </a:cubicBezTo>
                  <a:lnTo>
                    <a:pt x="70410" y="34107"/>
                  </a:lnTo>
                  <a:close/>
                  <a:moveTo>
                    <a:pt x="16476" y="50397"/>
                  </a:moveTo>
                  <a:cubicBezTo>
                    <a:pt x="16484" y="50407"/>
                    <a:pt x="16492" y="50417"/>
                    <a:pt x="16499" y="50426"/>
                  </a:cubicBezTo>
                  <a:lnTo>
                    <a:pt x="16476" y="50397"/>
                  </a:lnTo>
                  <a:close/>
                  <a:moveTo>
                    <a:pt x="27764" y="57348"/>
                  </a:moveTo>
                  <a:lnTo>
                    <a:pt x="27929" y="57562"/>
                  </a:lnTo>
                  <a:lnTo>
                    <a:pt x="27929" y="57562"/>
                  </a:lnTo>
                  <a:cubicBezTo>
                    <a:pt x="27874" y="57490"/>
                    <a:pt x="27819" y="57419"/>
                    <a:pt x="27764" y="57348"/>
                  </a:cubicBezTo>
                  <a:close/>
                  <a:moveTo>
                    <a:pt x="43263" y="68730"/>
                  </a:moveTo>
                  <a:cubicBezTo>
                    <a:pt x="43257" y="68733"/>
                    <a:pt x="43251" y="68735"/>
                    <a:pt x="43245" y="68738"/>
                  </a:cubicBezTo>
                  <a:lnTo>
                    <a:pt x="43263" y="68730"/>
                  </a:lnTo>
                  <a:close/>
                  <a:moveTo>
                    <a:pt x="40479" y="69048"/>
                  </a:moveTo>
                  <a:lnTo>
                    <a:pt x="40705" y="69078"/>
                  </a:lnTo>
                  <a:lnTo>
                    <a:pt x="40705" y="69078"/>
                  </a:lnTo>
                  <a:cubicBezTo>
                    <a:pt x="40699" y="69078"/>
                    <a:pt x="40694" y="69077"/>
                    <a:pt x="40688" y="69077"/>
                  </a:cubicBezTo>
                  <a:lnTo>
                    <a:pt x="40688" y="69077"/>
                  </a:lnTo>
                  <a:cubicBezTo>
                    <a:pt x="40618" y="69067"/>
                    <a:pt x="40548" y="69058"/>
                    <a:pt x="40479" y="69048"/>
                  </a:cubicBezTo>
                  <a:close/>
                  <a:moveTo>
                    <a:pt x="14536" y="5003"/>
                  </a:moveTo>
                  <a:cubicBezTo>
                    <a:pt x="15044" y="5003"/>
                    <a:pt x="15553" y="5033"/>
                    <a:pt x="16059" y="5089"/>
                  </a:cubicBezTo>
                  <a:lnTo>
                    <a:pt x="16059" y="5089"/>
                  </a:lnTo>
                  <a:cubicBezTo>
                    <a:pt x="17502" y="5319"/>
                    <a:pt x="18905" y="5741"/>
                    <a:pt x="20259" y="6289"/>
                  </a:cubicBezTo>
                  <a:lnTo>
                    <a:pt x="20259" y="6289"/>
                  </a:lnTo>
                  <a:cubicBezTo>
                    <a:pt x="22291" y="7183"/>
                    <a:pt x="24198" y="8344"/>
                    <a:pt x="25966" y="9684"/>
                  </a:cubicBezTo>
                  <a:lnTo>
                    <a:pt x="25966" y="9684"/>
                  </a:lnTo>
                  <a:cubicBezTo>
                    <a:pt x="27622" y="10999"/>
                    <a:pt x="29127" y="12473"/>
                    <a:pt x="30441" y="14132"/>
                  </a:cubicBezTo>
                  <a:lnTo>
                    <a:pt x="30441" y="14132"/>
                  </a:lnTo>
                  <a:cubicBezTo>
                    <a:pt x="33323" y="17950"/>
                    <a:pt x="35470" y="22291"/>
                    <a:pt x="37571" y="26570"/>
                  </a:cubicBezTo>
                  <a:cubicBezTo>
                    <a:pt x="38075" y="27598"/>
                    <a:pt x="38577" y="28628"/>
                    <a:pt x="39087" y="29654"/>
                  </a:cubicBezTo>
                  <a:lnTo>
                    <a:pt x="39087" y="29654"/>
                  </a:lnTo>
                  <a:cubicBezTo>
                    <a:pt x="39113" y="29711"/>
                    <a:pt x="39142" y="29768"/>
                    <a:pt x="39172" y="29825"/>
                  </a:cubicBezTo>
                  <a:lnTo>
                    <a:pt x="39172" y="29825"/>
                  </a:lnTo>
                  <a:cubicBezTo>
                    <a:pt x="39186" y="29853"/>
                    <a:pt x="39200" y="29880"/>
                    <a:pt x="39214" y="29908"/>
                  </a:cubicBezTo>
                  <a:cubicBezTo>
                    <a:pt x="39608" y="30694"/>
                    <a:pt x="40524" y="31143"/>
                    <a:pt x="41412" y="31143"/>
                  </a:cubicBezTo>
                  <a:cubicBezTo>
                    <a:pt x="41760" y="31143"/>
                    <a:pt x="42104" y="31074"/>
                    <a:pt x="42410" y="30929"/>
                  </a:cubicBezTo>
                  <a:lnTo>
                    <a:pt x="42410" y="30929"/>
                  </a:lnTo>
                  <a:cubicBezTo>
                    <a:pt x="42887" y="30741"/>
                    <a:pt x="43296" y="30405"/>
                    <a:pt x="43529" y="29907"/>
                  </a:cubicBezTo>
                  <a:cubicBezTo>
                    <a:pt x="45095" y="26563"/>
                    <a:pt x="46980" y="23357"/>
                    <a:pt x="49074" y="20318"/>
                  </a:cubicBezTo>
                  <a:cubicBezTo>
                    <a:pt x="49664" y="19463"/>
                    <a:pt x="50273" y="18623"/>
                    <a:pt x="50902" y="17797"/>
                  </a:cubicBezTo>
                  <a:lnTo>
                    <a:pt x="50902" y="17797"/>
                  </a:lnTo>
                  <a:cubicBezTo>
                    <a:pt x="52791" y="15379"/>
                    <a:pt x="54869" y="13069"/>
                    <a:pt x="57273" y="11154"/>
                  </a:cubicBezTo>
                  <a:lnTo>
                    <a:pt x="57273" y="11154"/>
                  </a:lnTo>
                  <a:cubicBezTo>
                    <a:pt x="58493" y="10242"/>
                    <a:pt x="59811" y="9468"/>
                    <a:pt x="61203" y="8848"/>
                  </a:cubicBezTo>
                  <a:lnTo>
                    <a:pt x="61203" y="8848"/>
                  </a:lnTo>
                  <a:cubicBezTo>
                    <a:pt x="62249" y="8430"/>
                    <a:pt x="63331" y="8108"/>
                    <a:pt x="64444" y="7926"/>
                  </a:cubicBezTo>
                  <a:lnTo>
                    <a:pt x="64444" y="7926"/>
                  </a:lnTo>
                  <a:cubicBezTo>
                    <a:pt x="64853" y="7883"/>
                    <a:pt x="65264" y="7860"/>
                    <a:pt x="65674" y="7860"/>
                  </a:cubicBezTo>
                  <a:cubicBezTo>
                    <a:pt x="66023" y="7860"/>
                    <a:pt x="66372" y="7876"/>
                    <a:pt x="66720" y="7910"/>
                  </a:cubicBezTo>
                  <a:lnTo>
                    <a:pt x="66720" y="7910"/>
                  </a:lnTo>
                  <a:cubicBezTo>
                    <a:pt x="67327" y="8015"/>
                    <a:pt x="67923" y="8177"/>
                    <a:pt x="68499" y="8395"/>
                  </a:cubicBezTo>
                  <a:lnTo>
                    <a:pt x="68499" y="8395"/>
                  </a:lnTo>
                  <a:cubicBezTo>
                    <a:pt x="69028" y="8643"/>
                    <a:pt x="69533" y="8937"/>
                    <a:pt x="70008" y="9277"/>
                  </a:cubicBezTo>
                  <a:lnTo>
                    <a:pt x="70008" y="9277"/>
                  </a:lnTo>
                  <a:cubicBezTo>
                    <a:pt x="70534" y="9713"/>
                    <a:pt x="71017" y="10198"/>
                    <a:pt x="71450" y="10726"/>
                  </a:cubicBezTo>
                  <a:lnTo>
                    <a:pt x="71450" y="10726"/>
                  </a:lnTo>
                  <a:cubicBezTo>
                    <a:pt x="71983" y="11461"/>
                    <a:pt x="72431" y="12251"/>
                    <a:pt x="72803" y="13080"/>
                  </a:cubicBezTo>
                  <a:lnTo>
                    <a:pt x="72803" y="13080"/>
                  </a:lnTo>
                  <a:cubicBezTo>
                    <a:pt x="73278" y="14290"/>
                    <a:pt x="73601" y="15553"/>
                    <a:pt x="73799" y="16838"/>
                  </a:cubicBezTo>
                  <a:lnTo>
                    <a:pt x="73799" y="16838"/>
                  </a:lnTo>
                  <a:cubicBezTo>
                    <a:pt x="74029" y="18826"/>
                    <a:pt x="73955" y="20823"/>
                    <a:pt x="73710" y="22806"/>
                  </a:cubicBezTo>
                  <a:lnTo>
                    <a:pt x="73710" y="22806"/>
                  </a:lnTo>
                  <a:cubicBezTo>
                    <a:pt x="73156" y="26590"/>
                    <a:pt x="72003" y="30258"/>
                    <a:pt x="70543" y="33786"/>
                  </a:cubicBezTo>
                  <a:lnTo>
                    <a:pt x="70543" y="33786"/>
                  </a:lnTo>
                  <a:cubicBezTo>
                    <a:pt x="68761" y="37956"/>
                    <a:pt x="66569" y="41936"/>
                    <a:pt x="64232" y="45818"/>
                  </a:cubicBezTo>
                  <a:cubicBezTo>
                    <a:pt x="63032" y="47812"/>
                    <a:pt x="61744" y="49749"/>
                    <a:pt x="60397" y="51647"/>
                  </a:cubicBezTo>
                  <a:cubicBezTo>
                    <a:pt x="59550" y="52839"/>
                    <a:pt x="58681" y="54015"/>
                    <a:pt x="57792" y="55176"/>
                  </a:cubicBezTo>
                  <a:lnTo>
                    <a:pt x="57792" y="55176"/>
                  </a:lnTo>
                  <a:cubicBezTo>
                    <a:pt x="55278" y="58413"/>
                    <a:pt x="52594" y="61554"/>
                    <a:pt x="49580" y="64339"/>
                  </a:cubicBezTo>
                  <a:cubicBezTo>
                    <a:pt x="48850" y="65015"/>
                    <a:pt x="48098" y="65667"/>
                    <a:pt x="47319" y="66285"/>
                  </a:cubicBezTo>
                  <a:lnTo>
                    <a:pt x="47319" y="66285"/>
                  </a:lnTo>
                  <a:cubicBezTo>
                    <a:pt x="46151" y="67171"/>
                    <a:pt x="44914" y="67985"/>
                    <a:pt x="43579" y="68591"/>
                  </a:cubicBezTo>
                  <a:lnTo>
                    <a:pt x="43579" y="68591"/>
                  </a:lnTo>
                  <a:cubicBezTo>
                    <a:pt x="43022" y="68809"/>
                    <a:pt x="42450" y="68983"/>
                    <a:pt x="41862" y="69092"/>
                  </a:cubicBezTo>
                  <a:lnTo>
                    <a:pt x="41862" y="69092"/>
                  </a:lnTo>
                  <a:cubicBezTo>
                    <a:pt x="41689" y="69106"/>
                    <a:pt x="41515" y="69114"/>
                    <a:pt x="41342" y="69114"/>
                  </a:cubicBezTo>
                  <a:cubicBezTo>
                    <a:pt x="41171" y="69114"/>
                    <a:pt x="41001" y="69106"/>
                    <a:pt x="40830" y="69091"/>
                  </a:cubicBezTo>
                  <a:lnTo>
                    <a:pt x="40830" y="69091"/>
                  </a:lnTo>
                  <a:cubicBezTo>
                    <a:pt x="40344" y="69008"/>
                    <a:pt x="39869" y="68870"/>
                    <a:pt x="39408" y="68695"/>
                  </a:cubicBezTo>
                  <a:lnTo>
                    <a:pt x="39408" y="68695"/>
                  </a:lnTo>
                  <a:cubicBezTo>
                    <a:pt x="38454" y="68253"/>
                    <a:pt x="37566" y="67680"/>
                    <a:pt x="36724" y="67051"/>
                  </a:cubicBezTo>
                  <a:lnTo>
                    <a:pt x="36724" y="67051"/>
                  </a:lnTo>
                  <a:cubicBezTo>
                    <a:pt x="34102" y="64971"/>
                    <a:pt x="31856" y="62422"/>
                    <a:pt x="29744" y="59842"/>
                  </a:cubicBezTo>
                  <a:cubicBezTo>
                    <a:pt x="29165" y="59134"/>
                    <a:pt x="28595" y="58418"/>
                    <a:pt x="28033" y="57695"/>
                  </a:cubicBezTo>
                  <a:lnTo>
                    <a:pt x="28033" y="57695"/>
                  </a:lnTo>
                  <a:cubicBezTo>
                    <a:pt x="25620" y="54558"/>
                    <a:pt x="23366" y="51304"/>
                    <a:pt x="20988" y="48140"/>
                  </a:cubicBezTo>
                  <a:cubicBezTo>
                    <a:pt x="20455" y="47430"/>
                    <a:pt x="19917" y="46723"/>
                    <a:pt x="19355" y="46035"/>
                  </a:cubicBezTo>
                  <a:lnTo>
                    <a:pt x="19355" y="46035"/>
                  </a:lnTo>
                  <a:cubicBezTo>
                    <a:pt x="16011" y="41392"/>
                    <a:pt x="12780" y="36647"/>
                    <a:pt x="10098" y="31582"/>
                  </a:cubicBezTo>
                  <a:cubicBezTo>
                    <a:pt x="9283" y="30045"/>
                    <a:pt x="8521" y="28477"/>
                    <a:pt x="7836" y="26878"/>
                  </a:cubicBezTo>
                  <a:lnTo>
                    <a:pt x="7836" y="26878"/>
                  </a:lnTo>
                  <a:cubicBezTo>
                    <a:pt x="6758" y="24264"/>
                    <a:pt x="5878" y="21549"/>
                    <a:pt x="5457" y="18748"/>
                  </a:cubicBezTo>
                  <a:lnTo>
                    <a:pt x="5457" y="18748"/>
                  </a:lnTo>
                  <a:cubicBezTo>
                    <a:pt x="5291" y="17349"/>
                    <a:pt x="5253" y="15937"/>
                    <a:pt x="5403" y="14536"/>
                  </a:cubicBezTo>
                  <a:lnTo>
                    <a:pt x="5403" y="14536"/>
                  </a:lnTo>
                  <a:cubicBezTo>
                    <a:pt x="5590" y="13374"/>
                    <a:pt x="5928" y="12257"/>
                    <a:pt x="6366" y="11163"/>
                  </a:cubicBezTo>
                  <a:lnTo>
                    <a:pt x="6366" y="11163"/>
                  </a:lnTo>
                  <a:cubicBezTo>
                    <a:pt x="6833" y="10109"/>
                    <a:pt x="7390" y="9098"/>
                    <a:pt x="8069" y="8167"/>
                  </a:cubicBezTo>
                  <a:lnTo>
                    <a:pt x="8069" y="8167"/>
                  </a:lnTo>
                  <a:cubicBezTo>
                    <a:pt x="8544" y="7585"/>
                    <a:pt x="9067" y="7048"/>
                    <a:pt x="9645" y="6568"/>
                  </a:cubicBezTo>
                  <a:lnTo>
                    <a:pt x="9645" y="6568"/>
                  </a:lnTo>
                  <a:cubicBezTo>
                    <a:pt x="10163" y="6195"/>
                    <a:pt x="10714" y="5872"/>
                    <a:pt x="11294" y="5603"/>
                  </a:cubicBezTo>
                  <a:lnTo>
                    <a:pt x="11294" y="5603"/>
                  </a:lnTo>
                  <a:cubicBezTo>
                    <a:pt x="11934" y="5360"/>
                    <a:pt x="12598" y="5181"/>
                    <a:pt x="13274" y="5067"/>
                  </a:cubicBezTo>
                  <a:lnTo>
                    <a:pt x="13274" y="5067"/>
                  </a:lnTo>
                  <a:cubicBezTo>
                    <a:pt x="13694" y="5024"/>
                    <a:pt x="14115" y="5003"/>
                    <a:pt x="14536" y="5003"/>
                  </a:cubicBezTo>
                  <a:close/>
                  <a:moveTo>
                    <a:pt x="14493" y="1"/>
                  </a:moveTo>
                  <a:cubicBezTo>
                    <a:pt x="11947" y="1"/>
                    <a:pt x="9338" y="698"/>
                    <a:pt x="7251" y="2161"/>
                  </a:cubicBezTo>
                  <a:cubicBezTo>
                    <a:pt x="4191" y="4306"/>
                    <a:pt x="2266" y="7534"/>
                    <a:pt x="1102" y="11038"/>
                  </a:cubicBezTo>
                  <a:cubicBezTo>
                    <a:pt x="0" y="14355"/>
                    <a:pt x="182" y="17975"/>
                    <a:pt x="861" y="21356"/>
                  </a:cubicBezTo>
                  <a:cubicBezTo>
                    <a:pt x="1592" y="24990"/>
                    <a:pt x="3012" y="28481"/>
                    <a:pt x="4619" y="31808"/>
                  </a:cubicBezTo>
                  <a:cubicBezTo>
                    <a:pt x="6196" y="35073"/>
                    <a:pt x="8038" y="38203"/>
                    <a:pt x="10005" y="41246"/>
                  </a:cubicBezTo>
                  <a:cubicBezTo>
                    <a:pt x="10902" y="42634"/>
                    <a:pt x="11823" y="44004"/>
                    <a:pt x="12770" y="45359"/>
                  </a:cubicBezTo>
                  <a:cubicBezTo>
                    <a:pt x="13637" y="46604"/>
                    <a:pt x="14495" y="47868"/>
                    <a:pt x="15423" y="49069"/>
                  </a:cubicBezTo>
                  <a:cubicBezTo>
                    <a:pt x="15714" y="49447"/>
                    <a:pt x="16017" y="49814"/>
                    <a:pt x="16312" y="50187"/>
                  </a:cubicBezTo>
                  <a:lnTo>
                    <a:pt x="16312" y="50187"/>
                  </a:lnTo>
                  <a:cubicBezTo>
                    <a:pt x="18882" y="53539"/>
                    <a:pt x="21259" y="57033"/>
                    <a:pt x="23839" y="60376"/>
                  </a:cubicBezTo>
                  <a:cubicBezTo>
                    <a:pt x="26901" y="64342"/>
                    <a:pt x="30104" y="68270"/>
                    <a:pt x="34124" y="71309"/>
                  </a:cubicBezTo>
                  <a:cubicBezTo>
                    <a:pt x="34955" y="71935"/>
                    <a:pt x="35832" y="72512"/>
                    <a:pt x="36774" y="72959"/>
                  </a:cubicBezTo>
                  <a:cubicBezTo>
                    <a:pt x="37895" y="73491"/>
                    <a:pt x="38946" y="73823"/>
                    <a:pt x="40144" y="74000"/>
                  </a:cubicBezTo>
                  <a:lnTo>
                    <a:pt x="40144" y="74000"/>
                  </a:lnTo>
                  <a:lnTo>
                    <a:pt x="39785" y="73951"/>
                  </a:lnTo>
                  <a:lnTo>
                    <a:pt x="39785" y="73951"/>
                  </a:lnTo>
                  <a:cubicBezTo>
                    <a:pt x="39957" y="73979"/>
                    <a:pt x="40129" y="74002"/>
                    <a:pt x="40301" y="74022"/>
                  </a:cubicBezTo>
                  <a:lnTo>
                    <a:pt x="40301" y="74022"/>
                  </a:lnTo>
                  <a:cubicBezTo>
                    <a:pt x="40350" y="74028"/>
                    <a:pt x="40400" y="74035"/>
                    <a:pt x="40450" y="74041"/>
                  </a:cubicBezTo>
                  <a:lnTo>
                    <a:pt x="40338" y="74026"/>
                  </a:lnTo>
                  <a:lnTo>
                    <a:pt x="40338" y="74026"/>
                  </a:lnTo>
                  <a:cubicBezTo>
                    <a:pt x="40693" y="74064"/>
                    <a:pt x="41048" y="74083"/>
                    <a:pt x="41401" y="74083"/>
                  </a:cubicBezTo>
                  <a:cubicBezTo>
                    <a:pt x="42475" y="74083"/>
                    <a:pt x="43537" y="73904"/>
                    <a:pt x="44575" y="73534"/>
                  </a:cubicBezTo>
                  <a:cubicBezTo>
                    <a:pt x="46150" y="72975"/>
                    <a:pt x="47619" y="72180"/>
                    <a:pt x="48986" y="71225"/>
                  </a:cubicBezTo>
                  <a:cubicBezTo>
                    <a:pt x="52119" y="69036"/>
                    <a:pt x="54857" y="66326"/>
                    <a:pt x="57386" y="63473"/>
                  </a:cubicBezTo>
                  <a:cubicBezTo>
                    <a:pt x="59927" y="60605"/>
                    <a:pt x="62287" y="57568"/>
                    <a:pt x="64513" y="54448"/>
                  </a:cubicBezTo>
                  <a:cubicBezTo>
                    <a:pt x="66405" y="51797"/>
                    <a:pt x="68148" y="49065"/>
                    <a:pt x="69786" y="46248"/>
                  </a:cubicBezTo>
                  <a:cubicBezTo>
                    <a:pt x="72723" y="41189"/>
                    <a:pt x="75388" y="35890"/>
                    <a:pt x="77118" y="30285"/>
                  </a:cubicBezTo>
                  <a:cubicBezTo>
                    <a:pt x="78676" y="25238"/>
                    <a:pt x="79523" y="19771"/>
                    <a:pt x="78446" y="14540"/>
                  </a:cubicBezTo>
                  <a:cubicBezTo>
                    <a:pt x="77637" y="10605"/>
                    <a:pt x="75517" y="6824"/>
                    <a:pt x="72063" y="4645"/>
                  </a:cubicBezTo>
                  <a:cubicBezTo>
                    <a:pt x="70121" y="3418"/>
                    <a:pt x="67897" y="2878"/>
                    <a:pt x="65653" y="2878"/>
                  </a:cubicBezTo>
                  <a:cubicBezTo>
                    <a:pt x="63703" y="2878"/>
                    <a:pt x="61739" y="3286"/>
                    <a:pt x="59932" y="4005"/>
                  </a:cubicBezTo>
                  <a:cubicBezTo>
                    <a:pt x="58737" y="4481"/>
                    <a:pt x="57562" y="5016"/>
                    <a:pt x="56459" y="5679"/>
                  </a:cubicBezTo>
                  <a:cubicBezTo>
                    <a:pt x="55417" y="6306"/>
                    <a:pt x="54443" y="7044"/>
                    <a:pt x="53502" y="7810"/>
                  </a:cubicBezTo>
                  <a:cubicBezTo>
                    <a:pt x="51730" y="9254"/>
                    <a:pt x="50141" y="10915"/>
                    <a:pt x="48669" y="12658"/>
                  </a:cubicBezTo>
                  <a:cubicBezTo>
                    <a:pt x="45933" y="15899"/>
                    <a:pt x="43511" y="19423"/>
                    <a:pt x="41424" y="23120"/>
                  </a:cubicBezTo>
                  <a:lnTo>
                    <a:pt x="41424" y="23120"/>
                  </a:lnTo>
                  <a:cubicBezTo>
                    <a:pt x="40421" y="21091"/>
                    <a:pt x="39399" y="19072"/>
                    <a:pt x="38285" y="17101"/>
                  </a:cubicBezTo>
                  <a:cubicBezTo>
                    <a:pt x="36382" y="13733"/>
                    <a:pt x="34211" y="10413"/>
                    <a:pt x="31369" y="7757"/>
                  </a:cubicBezTo>
                  <a:cubicBezTo>
                    <a:pt x="29228" y="5756"/>
                    <a:pt x="26803" y="3988"/>
                    <a:pt x="24194" y="2645"/>
                  </a:cubicBezTo>
                  <a:cubicBezTo>
                    <a:pt x="21457" y="1237"/>
                    <a:pt x="18529" y="245"/>
                    <a:pt x="15445" y="33"/>
                  </a:cubicBezTo>
                  <a:cubicBezTo>
                    <a:pt x="15129" y="12"/>
                    <a:pt x="14811" y="1"/>
                    <a:pt x="14493" y="1"/>
                  </a:cubicBezTo>
                  <a:close/>
                </a:path>
              </a:pathLst>
            </a:custGeom>
            <a:solidFill>
              <a:srgbClr val="000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13"/>
            <p:cNvGrpSpPr/>
            <p:nvPr/>
          </p:nvGrpSpPr>
          <p:grpSpPr>
            <a:xfrm>
              <a:off x="8744254" y="2321095"/>
              <a:ext cx="175060" cy="176431"/>
              <a:chOff x="-5178450" y="588525"/>
              <a:chExt cx="1780875" cy="1794825"/>
            </a:xfrm>
          </p:grpSpPr>
          <p:sp>
            <p:nvSpPr>
              <p:cNvPr id="59" name="Google Shape;59;p13"/>
              <p:cNvSpPr/>
              <p:nvPr/>
            </p:nvSpPr>
            <p:spPr>
              <a:xfrm>
                <a:off x="-4409650" y="588525"/>
                <a:ext cx="308425" cy="1794825"/>
              </a:xfrm>
              <a:custGeom>
                <a:avLst/>
                <a:gdLst/>
                <a:ahLst/>
                <a:cxnLst/>
                <a:rect l="l" t="t" r="r" b="b"/>
                <a:pathLst>
                  <a:path w="12337" h="71793" extrusionOk="0">
                    <a:moveTo>
                      <a:pt x="6365" y="1"/>
                    </a:moveTo>
                    <a:cubicBezTo>
                      <a:pt x="6300" y="1"/>
                      <a:pt x="6235" y="2"/>
                      <a:pt x="6169" y="4"/>
                    </a:cubicBezTo>
                    <a:lnTo>
                      <a:pt x="4538" y="223"/>
                    </a:lnTo>
                    <a:cubicBezTo>
                      <a:pt x="3515" y="506"/>
                      <a:pt x="2582" y="1049"/>
                      <a:pt x="1831" y="1800"/>
                    </a:cubicBezTo>
                    <a:cubicBezTo>
                      <a:pt x="729" y="3001"/>
                      <a:pt x="33" y="4477"/>
                      <a:pt x="33" y="6139"/>
                    </a:cubicBezTo>
                    <a:lnTo>
                      <a:pt x="33" y="65654"/>
                    </a:lnTo>
                    <a:cubicBezTo>
                      <a:pt x="1" y="66498"/>
                      <a:pt x="177" y="67286"/>
                      <a:pt x="561" y="68018"/>
                    </a:cubicBezTo>
                    <a:cubicBezTo>
                      <a:pt x="809" y="68778"/>
                      <a:pt x="1232" y="69437"/>
                      <a:pt x="1831" y="69993"/>
                    </a:cubicBezTo>
                    <a:cubicBezTo>
                      <a:pt x="2387" y="70590"/>
                      <a:pt x="3044" y="71013"/>
                      <a:pt x="3806" y="71261"/>
                    </a:cubicBezTo>
                    <a:cubicBezTo>
                      <a:pt x="4480" y="71615"/>
                      <a:pt x="5202" y="71793"/>
                      <a:pt x="5974" y="71793"/>
                    </a:cubicBezTo>
                    <a:cubicBezTo>
                      <a:pt x="6039" y="71793"/>
                      <a:pt x="6104" y="71791"/>
                      <a:pt x="6169" y="71789"/>
                    </a:cubicBezTo>
                    <a:lnTo>
                      <a:pt x="7799" y="71569"/>
                    </a:lnTo>
                    <a:cubicBezTo>
                      <a:pt x="8824" y="71287"/>
                      <a:pt x="9757" y="70743"/>
                      <a:pt x="10508" y="69991"/>
                    </a:cubicBezTo>
                    <a:cubicBezTo>
                      <a:pt x="11610" y="68791"/>
                      <a:pt x="12305" y="67315"/>
                      <a:pt x="12305" y="65653"/>
                    </a:cubicBezTo>
                    <a:lnTo>
                      <a:pt x="12305" y="6139"/>
                    </a:lnTo>
                    <a:cubicBezTo>
                      <a:pt x="12336" y="5295"/>
                      <a:pt x="12160" y="4507"/>
                      <a:pt x="11776" y="3775"/>
                    </a:cubicBezTo>
                    <a:cubicBezTo>
                      <a:pt x="11529" y="3015"/>
                      <a:pt x="11107" y="2356"/>
                      <a:pt x="10508" y="1802"/>
                    </a:cubicBezTo>
                    <a:cubicBezTo>
                      <a:pt x="9952" y="1203"/>
                      <a:pt x="9293" y="781"/>
                      <a:pt x="8533" y="533"/>
                    </a:cubicBezTo>
                    <a:cubicBezTo>
                      <a:pt x="7859" y="178"/>
                      <a:pt x="7136" y="1"/>
                      <a:pt x="6365" y="1"/>
                    </a:cubicBezTo>
                    <a:close/>
                  </a:path>
                </a:pathLst>
              </a:custGeom>
              <a:solidFill>
                <a:srgbClr val="7A8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5178450" y="1307525"/>
                <a:ext cx="1780875" cy="306975"/>
              </a:xfrm>
              <a:custGeom>
                <a:avLst/>
                <a:gdLst/>
                <a:ahLst/>
                <a:cxnLst/>
                <a:rect l="l" t="t" r="r" b="b"/>
                <a:pathLst>
                  <a:path w="71235" h="12279" extrusionOk="0">
                    <a:moveTo>
                      <a:pt x="5972" y="1"/>
                    </a:moveTo>
                    <a:cubicBezTo>
                      <a:pt x="5201" y="1"/>
                      <a:pt x="4478" y="178"/>
                      <a:pt x="3804" y="532"/>
                    </a:cubicBezTo>
                    <a:cubicBezTo>
                      <a:pt x="3044" y="780"/>
                      <a:pt x="2385" y="1203"/>
                      <a:pt x="1829" y="1802"/>
                    </a:cubicBezTo>
                    <a:cubicBezTo>
                      <a:pt x="1230" y="2358"/>
                      <a:pt x="808" y="3015"/>
                      <a:pt x="561" y="3775"/>
                    </a:cubicBezTo>
                    <a:cubicBezTo>
                      <a:pt x="177" y="4507"/>
                      <a:pt x="1" y="5295"/>
                      <a:pt x="33" y="6140"/>
                    </a:cubicBezTo>
                    <a:lnTo>
                      <a:pt x="253" y="7770"/>
                    </a:lnTo>
                    <a:cubicBezTo>
                      <a:pt x="535" y="8795"/>
                      <a:pt x="1078" y="9728"/>
                      <a:pt x="1830" y="10478"/>
                    </a:cubicBezTo>
                    <a:lnTo>
                      <a:pt x="3072" y="11437"/>
                    </a:lnTo>
                    <a:cubicBezTo>
                      <a:pt x="4028" y="11992"/>
                      <a:pt x="5060" y="12272"/>
                      <a:pt x="6168" y="12275"/>
                    </a:cubicBezTo>
                    <a:lnTo>
                      <a:pt x="65068" y="12275"/>
                    </a:lnTo>
                    <a:cubicBezTo>
                      <a:pt x="65133" y="12277"/>
                      <a:pt x="65198" y="12279"/>
                      <a:pt x="65263" y="12279"/>
                    </a:cubicBezTo>
                    <a:cubicBezTo>
                      <a:pt x="66035" y="12279"/>
                      <a:pt x="66757" y="12101"/>
                      <a:pt x="67431" y="11747"/>
                    </a:cubicBezTo>
                    <a:cubicBezTo>
                      <a:pt x="68191" y="11499"/>
                      <a:pt x="68850" y="11076"/>
                      <a:pt x="69406" y="10478"/>
                    </a:cubicBezTo>
                    <a:cubicBezTo>
                      <a:pt x="70004" y="9923"/>
                      <a:pt x="70428" y="9264"/>
                      <a:pt x="70674" y="8504"/>
                    </a:cubicBezTo>
                    <a:cubicBezTo>
                      <a:pt x="71058" y="7772"/>
                      <a:pt x="71235" y="6984"/>
                      <a:pt x="71202" y="6140"/>
                    </a:cubicBezTo>
                    <a:lnTo>
                      <a:pt x="70984" y="4509"/>
                    </a:lnTo>
                    <a:cubicBezTo>
                      <a:pt x="70702" y="3485"/>
                      <a:pt x="70158" y="2551"/>
                      <a:pt x="69406" y="1802"/>
                    </a:cubicBezTo>
                    <a:lnTo>
                      <a:pt x="68165" y="842"/>
                    </a:lnTo>
                    <a:cubicBezTo>
                      <a:pt x="67208" y="287"/>
                      <a:pt x="66175" y="7"/>
                      <a:pt x="65068" y="4"/>
                    </a:cubicBezTo>
                    <a:lnTo>
                      <a:pt x="6168" y="4"/>
                    </a:lnTo>
                    <a:cubicBezTo>
                      <a:pt x="6102" y="2"/>
                      <a:pt x="6037" y="1"/>
                      <a:pt x="5972" y="1"/>
                    </a:cubicBezTo>
                    <a:close/>
                  </a:path>
                </a:pathLst>
              </a:custGeom>
              <a:solidFill>
                <a:srgbClr val="7A8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4880000" y="910900"/>
                <a:ext cx="1149950" cy="1150125"/>
              </a:xfrm>
              <a:custGeom>
                <a:avLst/>
                <a:gdLst/>
                <a:ahLst/>
                <a:cxnLst/>
                <a:rect l="l" t="t" r="r" b="b"/>
                <a:pathLst>
                  <a:path w="45998" h="46005" extrusionOk="0">
                    <a:moveTo>
                      <a:pt x="5940" y="0"/>
                    </a:moveTo>
                    <a:cubicBezTo>
                      <a:pt x="5169" y="0"/>
                      <a:pt x="4447" y="177"/>
                      <a:pt x="3771" y="532"/>
                    </a:cubicBezTo>
                    <a:cubicBezTo>
                      <a:pt x="3011" y="778"/>
                      <a:pt x="2352" y="1203"/>
                      <a:pt x="1798" y="1800"/>
                    </a:cubicBezTo>
                    <a:lnTo>
                      <a:pt x="838" y="3042"/>
                    </a:lnTo>
                    <a:cubicBezTo>
                      <a:pt x="282" y="3999"/>
                      <a:pt x="3" y="5031"/>
                      <a:pt x="0" y="6138"/>
                    </a:cubicBezTo>
                    <a:lnTo>
                      <a:pt x="220" y="7770"/>
                    </a:lnTo>
                    <a:cubicBezTo>
                      <a:pt x="502" y="8794"/>
                      <a:pt x="1046" y="9726"/>
                      <a:pt x="1798" y="10477"/>
                    </a:cubicBezTo>
                    <a:lnTo>
                      <a:pt x="8298" y="16979"/>
                    </a:lnTo>
                    <a:lnTo>
                      <a:pt x="14916" y="23594"/>
                    </a:lnTo>
                    <a:lnTo>
                      <a:pt x="21606" y="30284"/>
                    </a:lnTo>
                    <a:cubicBezTo>
                      <a:pt x="23815" y="32493"/>
                      <a:pt x="26025" y="34703"/>
                      <a:pt x="28235" y="36913"/>
                    </a:cubicBezTo>
                    <a:cubicBezTo>
                      <a:pt x="30402" y="39080"/>
                      <a:pt x="32568" y="41247"/>
                      <a:pt x="34735" y="43414"/>
                    </a:cubicBezTo>
                    <a:lnTo>
                      <a:pt x="35524" y="44204"/>
                    </a:lnTo>
                    <a:cubicBezTo>
                      <a:pt x="36079" y="44802"/>
                      <a:pt x="36737" y="45225"/>
                      <a:pt x="37498" y="45473"/>
                    </a:cubicBezTo>
                    <a:cubicBezTo>
                      <a:pt x="38175" y="45827"/>
                      <a:pt x="38901" y="46004"/>
                      <a:pt x="39674" y="46004"/>
                    </a:cubicBezTo>
                    <a:cubicBezTo>
                      <a:pt x="39736" y="46004"/>
                      <a:pt x="39798" y="46003"/>
                      <a:pt x="39861" y="46001"/>
                    </a:cubicBezTo>
                    <a:cubicBezTo>
                      <a:pt x="39924" y="46003"/>
                      <a:pt x="39987" y="46004"/>
                      <a:pt x="40049" y="46004"/>
                    </a:cubicBezTo>
                    <a:cubicBezTo>
                      <a:pt x="40823" y="46004"/>
                      <a:pt x="41549" y="45827"/>
                      <a:pt x="42226" y="45473"/>
                    </a:cubicBezTo>
                    <a:cubicBezTo>
                      <a:pt x="42987" y="45225"/>
                      <a:pt x="43644" y="44802"/>
                      <a:pt x="44200" y="44204"/>
                    </a:cubicBezTo>
                    <a:lnTo>
                      <a:pt x="45160" y="42962"/>
                    </a:lnTo>
                    <a:cubicBezTo>
                      <a:pt x="45714" y="42004"/>
                      <a:pt x="45994" y="40973"/>
                      <a:pt x="45997" y="39865"/>
                    </a:cubicBezTo>
                    <a:lnTo>
                      <a:pt x="45779" y="38235"/>
                    </a:lnTo>
                    <a:cubicBezTo>
                      <a:pt x="45496" y="37211"/>
                      <a:pt x="44953" y="36277"/>
                      <a:pt x="44201" y="35526"/>
                    </a:cubicBezTo>
                    <a:cubicBezTo>
                      <a:pt x="42034" y="33359"/>
                      <a:pt x="39867" y="31190"/>
                      <a:pt x="37700" y="29023"/>
                    </a:cubicBezTo>
                    <a:cubicBezTo>
                      <a:pt x="35493" y="26817"/>
                      <a:pt x="33286" y="24611"/>
                      <a:pt x="31081" y="22406"/>
                    </a:cubicBezTo>
                    <a:lnTo>
                      <a:pt x="24390" y="15715"/>
                    </a:lnTo>
                    <a:lnTo>
                      <a:pt x="17763" y="9089"/>
                    </a:lnTo>
                    <a:lnTo>
                      <a:pt x="11263" y="2589"/>
                    </a:lnTo>
                    <a:lnTo>
                      <a:pt x="10474" y="1800"/>
                    </a:lnTo>
                    <a:cubicBezTo>
                      <a:pt x="9917" y="1203"/>
                      <a:pt x="9260" y="778"/>
                      <a:pt x="8499" y="532"/>
                    </a:cubicBezTo>
                    <a:cubicBezTo>
                      <a:pt x="7825" y="177"/>
                      <a:pt x="7102" y="0"/>
                      <a:pt x="6330" y="0"/>
                    </a:cubicBezTo>
                    <a:cubicBezTo>
                      <a:pt x="6265" y="0"/>
                      <a:pt x="6200" y="1"/>
                      <a:pt x="6135" y="4"/>
                    </a:cubicBezTo>
                    <a:cubicBezTo>
                      <a:pt x="6069" y="1"/>
                      <a:pt x="6004" y="0"/>
                      <a:pt x="5940" y="0"/>
                    </a:cubicBezTo>
                    <a:close/>
                  </a:path>
                </a:pathLst>
              </a:custGeom>
              <a:solidFill>
                <a:srgbClr val="7A8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4880825" y="886150"/>
                <a:ext cx="1176225" cy="1212025"/>
              </a:xfrm>
              <a:custGeom>
                <a:avLst/>
                <a:gdLst/>
                <a:ahLst/>
                <a:cxnLst/>
                <a:rect l="l" t="t" r="r" b="b"/>
                <a:pathLst>
                  <a:path w="47049" h="48481" extrusionOk="0">
                    <a:moveTo>
                      <a:pt x="40882" y="0"/>
                    </a:moveTo>
                    <a:lnTo>
                      <a:pt x="39250" y="221"/>
                    </a:lnTo>
                    <a:cubicBezTo>
                      <a:pt x="38226" y="504"/>
                      <a:pt x="37294" y="1047"/>
                      <a:pt x="36543" y="1798"/>
                    </a:cubicBezTo>
                    <a:cubicBezTo>
                      <a:pt x="34322" y="4116"/>
                      <a:pt x="32099" y="6434"/>
                      <a:pt x="29877" y="8751"/>
                    </a:cubicBezTo>
                    <a:lnTo>
                      <a:pt x="23055" y="15867"/>
                    </a:lnTo>
                    <a:lnTo>
                      <a:pt x="16177" y="23042"/>
                    </a:lnTo>
                    <a:lnTo>
                      <a:pt x="9343" y="30170"/>
                    </a:lnTo>
                    <a:cubicBezTo>
                      <a:pt x="7113" y="32497"/>
                      <a:pt x="4883" y="34823"/>
                      <a:pt x="2651" y="37150"/>
                    </a:cubicBezTo>
                    <a:lnTo>
                      <a:pt x="1831" y="38007"/>
                    </a:lnTo>
                    <a:cubicBezTo>
                      <a:pt x="1232" y="38563"/>
                      <a:pt x="809" y="39220"/>
                      <a:pt x="561" y="39982"/>
                    </a:cubicBezTo>
                    <a:cubicBezTo>
                      <a:pt x="177" y="40713"/>
                      <a:pt x="1" y="41500"/>
                      <a:pt x="33" y="42346"/>
                    </a:cubicBezTo>
                    <a:cubicBezTo>
                      <a:pt x="1" y="43189"/>
                      <a:pt x="177" y="43977"/>
                      <a:pt x="561" y="44709"/>
                    </a:cubicBezTo>
                    <a:cubicBezTo>
                      <a:pt x="809" y="45469"/>
                      <a:pt x="1232" y="46128"/>
                      <a:pt x="1831" y="46683"/>
                    </a:cubicBezTo>
                    <a:lnTo>
                      <a:pt x="3072" y="47642"/>
                    </a:lnTo>
                    <a:cubicBezTo>
                      <a:pt x="4029" y="48199"/>
                      <a:pt x="5062" y="48477"/>
                      <a:pt x="6169" y="48480"/>
                    </a:cubicBezTo>
                    <a:lnTo>
                      <a:pt x="7799" y="48260"/>
                    </a:lnTo>
                    <a:cubicBezTo>
                      <a:pt x="8824" y="47978"/>
                      <a:pt x="9757" y="47434"/>
                      <a:pt x="10507" y="46683"/>
                    </a:cubicBezTo>
                    <a:lnTo>
                      <a:pt x="10507" y="46684"/>
                    </a:lnTo>
                    <a:lnTo>
                      <a:pt x="17172" y="39731"/>
                    </a:lnTo>
                    <a:lnTo>
                      <a:pt x="23995" y="32615"/>
                    </a:lnTo>
                    <a:lnTo>
                      <a:pt x="30874" y="25440"/>
                    </a:lnTo>
                    <a:cubicBezTo>
                      <a:pt x="33152" y="23063"/>
                      <a:pt x="35429" y="20687"/>
                      <a:pt x="37708" y="18310"/>
                    </a:cubicBezTo>
                    <a:lnTo>
                      <a:pt x="44399" y="11332"/>
                    </a:lnTo>
                    <a:lnTo>
                      <a:pt x="45220" y="10475"/>
                    </a:lnTo>
                    <a:cubicBezTo>
                      <a:pt x="45819" y="9919"/>
                      <a:pt x="46242" y="9260"/>
                      <a:pt x="46488" y="8500"/>
                    </a:cubicBezTo>
                    <a:cubicBezTo>
                      <a:pt x="46873" y="7770"/>
                      <a:pt x="47049" y="6982"/>
                      <a:pt x="47018" y="6137"/>
                    </a:cubicBezTo>
                    <a:cubicBezTo>
                      <a:pt x="47049" y="5291"/>
                      <a:pt x="46873" y="4503"/>
                      <a:pt x="46488" y="3773"/>
                    </a:cubicBezTo>
                    <a:cubicBezTo>
                      <a:pt x="46242" y="3011"/>
                      <a:pt x="45819" y="2354"/>
                      <a:pt x="45220" y="1798"/>
                    </a:cubicBezTo>
                    <a:lnTo>
                      <a:pt x="43978" y="838"/>
                    </a:lnTo>
                    <a:cubicBezTo>
                      <a:pt x="43021" y="284"/>
                      <a:pt x="41989" y="3"/>
                      <a:pt x="40882" y="0"/>
                    </a:cubicBezTo>
                    <a:close/>
                  </a:path>
                </a:pathLst>
              </a:custGeom>
              <a:solidFill>
                <a:srgbClr val="7A8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13"/>
            <p:cNvSpPr/>
            <p:nvPr/>
          </p:nvSpPr>
          <p:spPr>
            <a:xfrm>
              <a:off x="390878" y="4762749"/>
              <a:ext cx="120070" cy="93085"/>
            </a:xfrm>
            <a:custGeom>
              <a:avLst/>
              <a:gdLst/>
              <a:ahLst/>
              <a:cxnLst/>
              <a:rect l="l" t="t" r="r" b="b"/>
              <a:pathLst>
                <a:path w="23013" h="17841" extrusionOk="0">
                  <a:moveTo>
                    <a:pt x="11506" y="0"/>
                  </a:moveTo>
                  <a:cubicBezTo>
                    <a:pt x="0" y="0"/>
                    <a:pt x="0" y="17841"/>
                    <a:pt x="11506" y="17841"/>
                  </a:cubicBezTo>
                  <a:cubicBezTo>
                    <a:pt x="23013" y="17841"/>
                    <a:pt x="23011" y="0"/>
                    <a:pt x="11506" y="0"/>
                  </a:cubicBezTo>
                  <a:close/>
                </a:path>
              </a:pathLst>
            </a:custGeom>
            <a:solidFill>
              <a:srgbClr val="000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4"/>
        <p:cNvGrpSpPr/>
        <p:nvPr/>
      </p:nvGrpSpPr>
      <p:grpSpPr>
        <a:xfrm>
          <a:off x="0" y="0"/>
          <a:ext cx="0" cy="0"/>
          <a:chOff x="0" y="0"/>
          <a:chExt cx="0" cy="0"/>
        </a:xfrm>
      </p:grpSpPr>
      <p:sp>
        <p:nvSpPr>
          <p:cNvPr id="65" name="Google Shape;65;p14"/>
          <p:cNvSpPr txBox="1">
            <a:spLocks noGrp="1"/>
          </p:cNvSpPr>
          <p:nvPr>
            <p:ph type="body" idx="1"/>
          </p:nvPr>
        </p:nvSpPr>
        <p:spPr>
          <a:xfrm>
            <a:off x="778875" y="1537725"/>
            <a:ext cx="3561300" cy="2925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6" name="Google Shape;66;p14"/>
          <p:cNvSpPr txBox="1">
            <a:spLocks noGrp="1"/>
          </p:cNvSpPr>
          <p:nvPr>
            <p:ph type="body" idx="2"/>
          </p:nvPr>
        </p:nvSpPr>
        <p:spPr>
          <a:xfrm>
            <a:off x="4803822" y="1537725"/>
            <a:ext cx="3561300" cy="2925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7" name="Google Shape;67;p14"/>
          <p:cNvSpPr txBox="1">
            <a:spLocks noGrp="1"/>
          </p:cNvSpPr>
          <p:nvPr>
            <p:ph type="title"/>
          </p:nvPr>
        </p:nvSpPr>
        <p:spPr>
          <a:xfrm>
            <a:off x="889500" y="463375"/>
            <a:ext cx="6308700" cy="849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None/>
              <a:defRPr sz="22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 name="Google Shape;68;p14"/>
          <p:cNvSpPr/>
          <p:nvPr/>
        </p:nvSpPr>
        <p:spPr>
          <a:xfrm rot="6155475">
            <a:off x="-686733" y="-611819"/>
            <a:ext cx="2057434" cy="2306945"/>
          </a:xfrm>
          <a:custGeom>
            <a:avLst/>
            <a:gdLst/>
            <a:ahLst/>
            <a:cxnLst/>
            <a:rect l="l" t="t" r="r" b="b"/>
            <a:pathLst>
              <a:path w="40534" h="35338" extrusionOk="0">
                <a:moveTo>
                  <a:pt x="165" y="0"/>
                </a:moveTo>
                <a:cubicBezTo>
                  <a:pt x="110" y="0"/>
                  <a:pt x="55" y="1"/>
                  <a:pt x="0" y="1"/>
                </a:cubicBezTo>
                <a:lnTo>
                  <a:pt x="0" y="35337"/>
                </a:lnTo>
                <a:lnTo>
                  <a:pt x="36095" y="35337"/>
                </a:lnTo>
                <a:cubicBezTo>
                  <a:pt x="38821" y="30137"/>
                  <a:pt x="40533" y="23411"/>
                  <a:pt x="35468" y="19265"/>
                </a:cubicBezTo>
                <a:cubicBezTo>
                  <a:pt x="33901" y="17982"/>
                  <a:pt x="31988" y="17642"/>
                  <a:pt x="30035" y="17642"/>
                </a:cubicBezTo>
                <a:cubicBezTo>
                  <a:pt x="28743" y="17642"/>
                  <a:pt x="27434" y="17791"/>
                  <a:pt x="26197" y="17915"/>
                </a:cubicBezTo>
                <a:cubicBezTo>
                  <a:pt x="24778" y="18058"/>
                  <a:pt x="23316" y="18188"/>
                  <a:pt x="21860" y="18188"/>
                </a:cubicBezTo>
                <a:cubicBezTo>
                  <a:pt x="19935" y="18188"/>
                  <a:pt x="18020" y="17960"/>
                  <a:pt x="16227" y="17230"/>
                </a:cubicBezTo>
                <a:cubicBezTo>
                  <a:pt x="13964" y="16310"/>
                  <a:pt x="12375" y="14815"/>
                  <a:pt x="11737" y="12407"/>
                </a:cubicBezTo>
                <a:cubicBezTo>
                  <a:pt x="11076" y="9914"/>
                  <a:pt x="10877" y="7346"/>
                  <a:pt x="9612" y="5041"/>
                </a:cubicBezTo>
                <a:cubicBezTo>
                  <a:pt x="7511" y="1213"/>
                  <a:pt x="3973"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rot="5404423" flipH="1">
            <a:off x="-734175" y="-435721"/>
            <a:ext cx="1699213" cy="1954750"/>
          </a:xfrm>
          <a:custGeom>
            <a:avLst/>
            <a:gdLst/>
            <a:ahLst/>
            <a:cxnLst/>
            <a:rect l="l" t="t" r="r" b="b"/>
            <a:pathLst>
              <a:path w="58297" h="67064" extrusionOk="0">
                <a:moveTo>
                  <a:pt x="58297" y="323"/>
                </a:moveTo>
                <a:cubicBezTo>
                  <a:pt x="51217" y="-689"/>
                  <a:pt x="42181" y="1221"/>
                  <a:pt x="37889" y="6942"/>
                </a:cubicBezTo>
                <a:cubicBezTo>
                  <a:pt x="34336" y="11678"/>
                  <a:pt x="34903" y="19385"/>
                  <a:pt x="30167" y="22938"/>
                </a:cubicBezTo>
                <a:cubicBezTo>
                  <a:pt x="25164" y="26691"/>
                  <a:pt x="17481" y="21974"/>
                  <a:pt x="11413" y="23490"/>
                </a:cubicBezTo>
                <a:cubicBezTo>
                  <a:pt x="6109" y="24815"/>
                  <a:pt x="1454" y="30264"/>
                  <a:pt x="381" y="35624"/>
                </a:cubicBezTo>
                <a:cubicBezTo>
                  <a:pt x="-1943" y="47237"/>
                  <a:pt x="8547" y="58697"/>
                  <a:pt x="16929" y="67064"/>
                </a:cubicBezTo>
              </a:path>
            </a:pathLst>
          </a:custGeom>
          <a:noFill/>
          <a:ln w="19050" cap="flat" cmpd="sng">
            <a:solidFill>
              <a:schemeClr val="dk1"/>
            </a:solidFill>
            <a:prstDash val="solid"/>
            <a:round/>
            <a:headEnd type="none" w="med" len="med"/>
            <a:tailEnd type="none" w="med" len="med"/>
          </a:ln>
        </p:spPr>
      </p:sp>
      <p:grpSp>
        <p:nvGrpSpPr>
          <p:cNvPr id="70" name="Google Shape;70;p14"/>
          <p:cNvGrpSpPr/>
          <p:nvPr/>
        </p:nvGrpSpPr>
        <p:grpSpPr>
          <a:xfrm>
            <a:off x="249141" y="151157"/>
            <a:ext cx="8490358" cy="4714007"/>
            <a:chOff x="249141" y="151157"/>
            <a:chExt cx="8490358" cy="4714007"/>
          </a:xfrm>
        </p:grpSpPr>
        <p:sp>
          <p:nvSpPr>
            <p:cNvPr id="71" name="Google Shape;71;p14"/>
            <p:cNvSpPr/>
            <p:nvPr/>
          </p:nvSpPr>
          <p:spPr>
            <a:xfrm>
              <a:off x="5507080" y="151157"/>
              <a:ext cx="222267" cy="207065"/>
            </a:xfrm>
            <a:custGeom>
              <a:avLst/>
              <a:gdLst/>
              <a:ahLst/>
              <a:cxnLst/>
              <a:rect l="l" t="t" r="r" b="b"/>
              <a:pathLst>
                <a:path w="79523" h="74084" extrusionOk="0">
                  <a:moveTo>
                    <a:pt x="13613" y="5016"/>
                  </a:moveTo>
                  <a:lnTo>
                    <a:pt x="13602" y="5018"/>
                  </a:lnTo>
                  <a:lnTo>
                    <a:pt x="13602" y="5018"/>
                  </a:lnTo>
                  <a:cubicBezTo>
                    <a:pt x="13606" y="5017"/>
                    <a:pt x="13610" y="5017"/>
                    <a:pt x="13613" y="5016"/>
                  </a:cubicBezTo>
                  <a:close/>
                  <a:moveTo>
                    <a:pt x="25655" y="9440"/>
                  </a:moveTo>
                  <a:cubicBezTo>
                    <a:pt x="25680" y="9460"/>
                    <a:pt x="25706" y="9479"/>
                    <a:pt x="25731" y="9499"/>
                  </a:cubicBezTo>
                  <a:lnTo>
                    <a:pt x="25731" y="9499"/>
                  </a:lnTo>
                  <a:lnTo>
                    <a:pt x="25655" y="9440"/>
                  </a:lnTo>
                  <a:close/>
                  <a:moveTo>
                    <a:pt x="71236" y="10441"/>
                  </a:moveTo>
                  <a:cubicBezTo>
                    <a:pt x="71243" y="10451"/>
                    <a:pt x="71251" y="10460"/>
                    <a:pt x="71258" y="10470"/>
                  </a:cubicBezTo>
                  <a:lnTo>
                    <a:pt x="71258" y="10470"/>
                  </a:lnTo>
                  <a:lnTo>
                    <a:pt x="71236" y="10441"/>
                  </a:lnTo>
                  <a:close/>
                  <a:moveTo>
                    <a:pt x="57019" y="11347"/>
                  </a:moveTo>
                  <a:lnTo>
                    <a:pt x="57002" y="11361"/>
                  </a:lnTo>
                  <a:cubicBezTo>
                    <a:pt x="57008" y="11356"/>
                    <a:pt x="57013" y="11352"/>
                    <a:pt x="57019" y="11347"/>
                  </a:cubicBezTo>
                  <a:close/>
                  <a:moveTo>
                    <a:pt x="72665" y="12740"/>
                  </a:moveTo>
                  <a:lnTo>
                    <a:pt x="72665" y="12740"/>
                  </a:lnTo>
                  <a:cubicBezTo>
                    <a:pt x="72666" y="12743"/>
                    <a:pt x="72667" y="12747"/>
                    <a:pt x="72669" y="12750"/>
                  </a:cubicBezTo>
                  <a:lnTo>
                    <a:pt x="72669" y="12750"/>
                  </a:lnTo>
                  <a:lnTo>
                    <a:pt x="72665" y="12740"/>
                  </a:lnTo>
                  <a:close/>
                  <a:moveTo>
                    <a:pt x="30198" y="13814"/>
                  </a:moveTo>
                  <a:cubicBezTo>
                    <a:pt x="30204" y="13822"/>
                    <a:pt x="30210" y="13830"/>
                    <a:pt x="30216" y="13838"/>
                  </a:cubicBezTo>
                  <a:lnTo>
                    <a:pt x="30216" y="13838"/>
                  </a:lnTo>
                  <a:lnTo>
                    <a:pt x="30198" y="13814"/>
                  </a:lnTo>
                  <a:close/>
                  <a:moveTo>
                    <a:pt x="7943" y="27135"/>
                  </a:moveTo>
                  <a:lnTo>
                    <a:pt x="8001" y="27273"/>
                  </a:lnTo>
                  <a:cubicBezTo>
                    <a:pt x="7982" y="27227"/>
                    <a:pt x="7962" y="27181"/>
                    <a:pt x="7943" y="27135"/>
                  </a:cubicBezTo>
                  <a:close/>
                  <a:moveTo>
                    <a:pt x="70410" y="34107"/>
                  </a:moveTo>
                  <a:lnTo>
                    <a:pt x="70410" y="34107"/>
                  </a:lnTo>
                  <a:cubicBezTo>
                    <a:pt x="70403" y="34125"/>
                    <a:pt x="70395" y="34143"/>
                    <a:pt x="70387" y="34160"/>
                  </a:cubicBezTo>
                  <a:lnTo>
                    <a:pt x="70410" y="34107"/>
                  </a:lnTo>
                  <a:close/>
                  <a:moveTo>
                    <a:pt x="16476" y="50397"/>
                  </a:moveTo>
                  <a:cubicBezTo>
                    <a:pt x="16484" y="50407"/>
                    <a:pt x="16492" y="50417"/>
                    <a:pt x="16499" y="50426"/>
                  </a:cubicBezTo>
                  <a:lnTo>
                    <a:pt x="16476" y="50397"/>
                  </a:lnTo>
                  <a:close/>
                  <a:moveTo>
                    <a:pt x="27764" y="57348"/>
                  </a:moveTo>
                  <a:lnTo>
                    <a:pt x="27929" y="57562"/>
                  </a:lnTo>
                  <a:lnTo>
                    <a:pt x="27929" y="57562"/>
                  </a:lnTo>
                  <a:cubicBezTo>
                    <a:pt x="27874" y="57490"/>
                    <a:pt x="27819" y="57419"/>
                    <a:pt x="27764" y="57348"/>
                  </a:cubicBezTo>
                  <a:close/>
                  <a:moveTo>
                    <a:pt x="43263" y="68730"/>
                  </a:moveTo>
                  <a:cubicBezTo>
                    <a:pt x="43257" y="68733"/>
                    <a:pt x="43251" y="68735"/>
                    <a:pt x="43245" y="68738"/>
                  </a:cubicBezTo>
                  <a:lnTo>
                    <a:pt x="43263" y="68730"/>
                  </a:lnTo>
                  <a:close/>
                  <a:moveTo>
                    <a:pt x="40479" y="69048"/>
                  </a:moveTo>
                  <a:lnTo>
                    <a:pt x="40705" y="69078"/>
                  </a:lnTo>
                  <a:lnTo>
                    <a:pt x="40705" y="69078"/>
                  </a:lnTo>
                  <a:cubicBezTo>
                    <a:pt x="40699" y="69078"/>
                    <a:pt x="40694" y="69077"/>
                    <a:pt x="40688" y="69077"/>
                  </a:cubicBezTo>
                  <a:lnTo>
                    <a:pt x="40688" y="69077"/>
                  </a:lnTo>
                  <a:cubicBezTo>
                    <a:pt x="40618" y="69067"/>
                    <a:pt x="40548" y="69058"/>
                    <a:pt x="40479" y="69048"/>
                  </a:cubicBezTo>
                  <a:close/>
                  <a:moveTo>
                    <a:pt x="14536" y="5003"/>
                  </a:moveTo>
                  <a:cubicBezTo>
                    <a:pt x="15044" y="5003"/>
                    <a:pt x="15553" y="5033"/>
                    <a:pt x="16059" y="5089"/>
                  </a:cubicBezTo>
                  <a:lnTo>
                    <a:pt x="16059" y="5089"/>
                  </a:lnTo>
                  <a:cubicBezTo>
                    <a:pt x="17502" y="5319"/>
                    <a:pt x="18905" y="5741"/>
                    <a:pt x="20259" y="6289"/>
                  </a:cubicBezTo>
                  <a:lnTo>
                    <a:pt x="20259" y="6289"/>
                  </a:lnTo>
                  <a:cubicBezTo>
                    <a:pt x="22291" y="7183"/>
                    <a:pt x="24198" y="8344"/>
                    <a:pt x="25966" y="9684"/>
                  </a:cubicBezTo>
                  <a:lnTo>
                    <a:pt x="25966" y="9684"/>
                  </a:lnTo>
                  <a:cubicBezTo>
                    <a:pt x="27622" y="10999"/>
                    <a:pt x="29127" y="12473"/>
                    <a:pt x="30441" y="14132"/>
                  </a:cubicBezTo>
                  <a:lnTo>
                    <a:pt x="30441" y="14132"/>
                  </a:lnTo>
                  <a:cubicBezTo>
                    <a:pt x="33323" y="17950"/>
                    <a:pt x="35470" y="22291"/>
                    <a:pt x="37571" y="26570"/>
                  </a:cubicBezTo>
                  <a:cubicBezTo>
                    <a:pt x="38075" y="27598"/>
                    <a:pt x="38577" y="28628"/>
                    <a:pt x="39087" y="29654"/>
                  </a:cubicBezTo>
                  <a:lnTo>
                    <a:pt x="39087" y="29654"/>
                  </a:lnTo>
                  <a:cubicBezTo>
                    <a:pt x="39113" y="29711"/>
                    <a:pt x="39142" y="29768"/>
                    <a:pt x="39172" y="29825"/>
                  </a:cubicBezTo>
                  <a:lnTo>
                    <a:pt x="39172" y="29825"/>
                  </a:lnTo>
                  <a:cubicBezTo>
                    <a:pt x="39186" y="29853"/>
                    <a:pt x="39200" y="29880"/>
                    <a:pt x="39214" y="29908"/>
                  </a:cubicBezTo>
                  <a:cubicBezTo>
                    <a:pt x="39608" y="30694"/>
                    <a:pt x="40524" y="31143"/>
                    <a:pt x="41412" y="31143"/>
                  </a:cubicBezTo>
                  <a:cubicBezTo>
                    <a:pt x="41760" y="31143"/>
                    <a:pt x="42104" y="31074"/>
                    <a:pt x="42410" y="30929"/>
                  </a:cubicBezTo>
                  <a:lnTo>
                    <a:pt x="42410" y="30929"/>
                  </a:lnTo>
                  <a:cubicBezTo>
                    <a:pt x="42887" y="30741"/>
                    <a:pt x="43296" y="30405"/>
                    <a:pt x="43529" y="29907"/>
                  </a:cubicBezTo>
                  <a:cubicBezTo>
                    <a:pt x="45095" y="26563"/>
                    <a:pt x="46980" y="23357"/>
                    <a:pt x="49074" y="20318"/>
                  </a:cubicBezTo>
                  <a:cubicBezTo>
                    <a:pt x="49664" y="19463"/>
                    <a:pt x="50273" y="18623"/>
                    <a:pt x="50902" y="17797"/>
                  </a:cubicBezTo>
                  <a:lnTo>
                    <a:pt x="50902" y="17797"/>
                  </a:lnTo>
                  <a:cubicBezTo>
                    <a:pt x="52791" y="15379"/>
                    <a:pt x="54869" y="13069"/>
                    <a:pt x="57273" y="11154"/>
                  </a:cubicBezTo>
                  <a:lnTo>
                    <a:pt x="57273" y="11154"/>
                  </a:lnTo>
                  <a:cubicBezTo>
                    <a:pt x="58493" y="10242"/>
                    <a:pt x="59811" y="9468"/>
                    <a:pt x="61203" y="8848"/>
                  </a:cubicBezTo>
                  <a:lnTo>
                    <a:pt x="61203" y="8848"/>
                  </a:lnTo>
                  <a:cubicBezTo>
                    <a:pt x="62249" y="8430"/>
                    <a:pt x="63331" y="8108"/>
                    <a:pt x="64444" y="7926"/>
                  </a:cubicBezTo>
                  <a:lnTo>
                    <a:pt x="64444" y="7926"/>
                  </a:lnTo>
                  <a:cubicBezTo>
                    <a:pt x="64853" y="7883"/>
                    <a:pt x="65264" y="7860"/>
                    <a:pt x="65674" y="7860"/>
                  </a:cubicBezTo>
                  <a:cubicBezTo>
                    <a:pt x="66023" y="7860"/>
                    <a:pt x="66372" y="7876"/>
                    <a:pt x="66720" y="7910"/>
                  </a:cubicBezTo>
                  <a:lnTo>
                    <a:pt x="66720" y="7910"/>
                  </a:lnTo>
                  <a:cubicBezTo>
                    <a:pt x="67327" y="8015"/>
                    <a:pt x="67923" y="8177"/>
                    <a:pt x="68499" y="8395"/>
                  </a:cubicBezTo>
                  <a:lnTo>
                    <a:pt x="68499" y="8395"/>
                  </a:lnTo>
                  <a:cubicBezTo>
                    <a:pt x="69028" y="8643"/>
                    <a:pt x="69533" y="8937"/>
                    <a:pt x="70008" y="9277"/>
                  </a:cubicBezTo>
                  <a:lnTo>
                    <a:pt x="70008" y="9277"/>
                  </a:lnTo>
                  <a:cubicBezTo>
                    <a:pt x="70534" y="9713"/>
                    <a:pt x="71017" y="10198"/>
                    <a:pt x="71450" y="10726"/>
                  </a:cubicBezTo>
                  <a:lnTo>
                    <a:pt x="71450" y="10726"/>
                  </a:lnTo>
                  <a:cubicBezTo>
                    <a:pt x="71983" y="11461"/>
                    <a:pt x="72431" y="12251"/>
                    <a:pt x="72803" y="13080"/>
                  </a:cubicBezTo>
                  <a:lnTo>
                    <a:pt x="72803" y="13080"/>
                  </a:lnTo>
                  <a:cubicBezTo>
                    <a:pt x="73278" y="14290"/>
                    <a:pt x="73601" y="15553"/>
                    <a:pt x="73799" y="16838"/>
                  </a:cubicBezTo>
                  <a:lnTo>
                    <a:pt x="73799" y="16838"/>
                  </a:lnTo>
                  <a:cubicBezTo>
                    <a:pt x="74029" y="18826"/>
                    <a:pt x="73955" y="20823"/>
                    <a:pt x="73710" y="22806"/>
                  </a:cubicBezTo>
                  <a:lnTo>
                    <a:pt x="73710" y="22806"/>
                  </a:lnTo>
                  <a:cubicBezTo>
                    <a:pt x="73156" y="26590"/>
                    <a:pt x="72003" y="30258"/>
                    <a:pt x="70543" y="33786"/>
                  </a:cubicBezTo>
                  <a:lnTo>
                    <a:pt x="70543" y="33786"/>
                  </a:lnTo>
                  <a:cubicBezTo>
                    <a:pt x="68761" y="37956"/>
                    <a:pt x="66569" y="41936"/>
                    <a:pt x="64232" y="45818"/>
                  </a:cubicBezTo>
                  <a:cubicBezTo>
                    <a:pt x="63032" y="47812"/>
                    <a:pt x="61744" y="49749"/>
                    <a:pt x="60397" y="51647"/>
                  </a:cubicBezTo>
                  <a:cubicBezTo>
                    <a:pt x="59550" y="52839"/>
                    <a:pt x="58681" y="54015"/>
                    <a:pt x="57792" y="55176"/>
                  </a:cubicBezTo>
                  <a:lnTo>
                    <a:pt x="57792" y="55176"/>
                  </a:lnTo>
                  <a:cubicBezTo>
                    <a:pt x="55278" y="58413"/>
                    <a:pt x="52594" y="61554"/>
                    <a:pt x="49580" y="64339"/>
                  </a:cubicBezTo>
                  <a:cubicBezTo>
                    <a:pt x="48850" y="65015"/>
                    <a:pt x="48098" y="65667"/>
                    <a:pt x="47319" y="66285"/>
                  </a:cubicBezTo>
                  <a:lnTo>
                    <a:pt x="47319" y="66285"/>
                  </a:lnTo>
                  <a:cubicBezTo>
                    <a:pt x="46151" y="67171"/>
                    <a:pt x="44914" y="67985"/>
                    <a:pt x="43579" y="68591"/>
                  </a:cubicBezTo>
                  <a:lnTo>
                    <a:pt x="43579" y="68591"/>
                  </a:lnTo>
                  <a:cubicBezTo>
                    <a:pt x="43022" y="68809"/>
                    <a:pt x="42450" y="68983"/>
                    <a:pt x="41862" y="69092"/>
                  </a:cubicBezTo>
                  <a:lnTo>
                    <a:pt x="41862" y="69092"/>
                  </a:lnTo>
                  <a:cubicBezTo>
                    <a:pt x="41689" y="69106"/>
                    <a:pt x="41515" y="69114"/>
                    <a:pt x="41342" y="69114"/>
                  </a:cubicBezTo>
                  <a:cubicBezTo>
                    <a:pt x="41171" y="69114"/>
                    <a:pt x="41001" y="69106"/>
                    <a:pt x="40830" y="69091"/>
                  </a:cubicBezTo>
                  <a:lnTo>
                    <a:pt x="40830" y="69091"/>
                  </a:lnTo>
                  <a:cubicBezTo>
                    <a:pt x="40344" y="69008"/>
                    <a:pt x="39869" y="68870"/>
                    <a:pt x="39408" y="68695"/>
                  </a:cubicBezTo>
                  <a:lnTo>
                    <a:pt x="39408" y="68695"/>
                  </a:lnTo>
                  <a:cubicBezTo>
                    <a:pt x="38454" y="68253"/>
                    <a:pt x="37566" y="67680"/>
                    <a:pt x="36724" y="67051"/>
                  </a:cubicBezTo>
                  <a:lnTo>
                    <a:pt x="36724" y="67051"/>
                  </a:lnTo>
                  <a:cubicBezTo>
                    <a:pt x="34102" y="64971"/>
                    <a:pt x="31856" y="62422"/>
                    <a:pt x="29744" y="59842"/>
                  </a:cubicBezTo>
                  <a:cubicBezTo>
                    <a:pt x="29165" y="59134"/>
                    <a:pt x="28595" y="58418"/>
                    <a:pt x="28033" y="57695"/>
                  </a:cubicBezTo>
                  <a:lnTo>
                    <a:pt x="28033" y="57695"/>
                  </a:lnTo>
                  <a:cubicBezTo>
                    <a:pt x="25620" y="54558"/>
                    <a:pt x="23366" y="51304"/>
                    <a:pt x="20988" y="48140"/>
                  </a:cubicBezTo>
                  <a:cubicBezTo>
                    <a:pt x="20455" y="47430"/>
                    <a:pt x="19917" y="46723"/>
                    <a:pt x="19355" y="46035"/>
                  </a:cubicBezTo>
                  <a:lnTo>
                    <a:pt x="19355" y="46035"/>
                  </a:lnTo>
                  <a:cubicBezTo>
                    <a:pt x="16011" y="41392"/>
                    <a:pt x="12780" y="36647"/>
                    <a:pt x="10098" y="31582"/>
                  </a:cubicBezTo>
                  <a:cubicBezTo>
                    <a:pt x="9283" y="30045"/>
                    <a:pt x="8521" y="28477"/>
                    <a:pt x="7836" y="26878"/>
                  </a:cubicBezTo>
                  <a:lnTo>
                    <a:pt x="7836" y="26878"/>
                  </a:lnTo>
                  <a:cubicBezTo>
                    <a:pt x="6758" y="24264"/>
                    <a:pt x="5878" y="21549"/>
                    <a:pt x="5457" y="18748"/>
                  </a:cubicBezTo>
                  <a:lnTo>
                    <a:pt x="5457" y="18748"/>
                  </a:lnTo>
                  <a:cubicBezTo>
                    <a:pt x="5291" y="17349"/>
                    <a:pt x="5253" y="15937"/>
                    <a:pt x="5403" y="14536"/>
                  </a:cubicBezTo>
                  <a:lnTo>
                    <a:pt x="5403" y="14536"/>
                  </a:lnTo>
                  <a:cubicBezTo>
                    <a:pt x="5590" y="13374"/>
                    <a:pt x="5928" y="12257"/>
                    <a:pt x="6366" y="11163"/>
                  </a:cubicBezTo>
                  <a:lnTo>
                    <a:pt x="6366" y="11163"/>
                  </a:lnTo>
                  <a:cubicBezTo>
                    <a:pt x="6833" y="10109"/>
                    <a:pt x="7390" y="9098"/>
                    <a:pt x="8069" y="8167"/>
                  </a:cubicBezTo>
                  <a:lnTo>
                    <a:pt x="8069" y="8167"/>
                  </a:lnTo>
                  <a:cubicBezTo>
                    <a:pt x="8544" y="7585"/>
                    <a:pt x="9067" y="7048"/>
                    <a:pt x="9645" y="6568"/>
                  </a:cubicBezTo>
                  <a:lnTo>
                    <a:pt x="9645" y="6568"/>
                  </a:lnTo>
                  <a:cubicBezTo>
                    <a:pt x="10163" y="6195"/>
                    <a:pt x="10714" y="5872"/>
                    <a:pt x="11294" y="5603"/>
                  </a:cubicBezTo>
                  <a:lnTo>
                    <a:pt x="11294" y="5603"/>
                  </a:lnTo>
                  <a:cubicBezTo>
                    <a:pt x="11934" y="5360"/>
                    <a:pt x="12598" y="5181"/>
                    <a:pt x="13274" y="5067"/>
                  </a:cubicBezTo>
                  <a:lnTo>
                    <a:pt x="13274" y="5067"/>
                  </a:lnTo>
                  <a:cubicBezTo>
                    <a:pt x="13694" y="5024"/>
                    <a:pt x="14115" y="5003"/>
                    <a:pt x="14536" y="5003"/>
                  </a:cubicBezTo>
                  <a:close/>
                  <a:moveTo>
                    <a:pt x="14493" y="1"/>
                  </a:moveTo>
                  <a:cubicBezTo>
                    <a:pt x="11947" y="1"/>
                    <a:pt x="9338" y="698"/>
                    <a:pt x="7251" y="2161"/>
                  </a:cubicBezTo>
                  <a:cubicBezTo>
                    <a:pt x="4191" y="4306"/>
                    <a:pt x="2266" y="7534"/>
                    <a:pt x="1102" y="11038"/>
                  </a:cubicBezTo>
                  <a:cubicBezTo>
                    <a:pt x="0" y="14355"/>
                    <a:pt x="182" y="17975"/>
                    <a:pt x="861" y="21356"/>
                  </a:cubicBezTo>
                  <a:cubicBezTo>
                    <a:pt x="1592" y="24990"/>
                    <a:pt x="3012" y="28481"/>
                    <a:pt x="4619" y="31808"/>
                  </a:cubicBezTo>
                  <a:cubicBezTo>
                    <a:pt x="6196" y="35073"/>
                    <a:pt x="8038" y="38203"/>
                    <a:pt x="10005" y="41246"/>
                  </a:cubicBezTo>
                  <a:cubicBezTo>
                    <a:pt x="10902" y="42634"/>
                    <a:pt x="11823" y="44004"/>
                    <a:pt x="12770" y="45359"/>
                  </a:cubicBezTo>
                  <a:cubicBezTo>
                    <a:pt x="13637" y="46604"/>
                    <a:pt x="14495" y="47868"/>
                    <a:pt x="15423" y="49069"/>
                  </a:cubicBezTo>
                  <a:cubicBezTo>
                    <a:pt x="15714" y="49447"/>
                    <a:pt x="16017" y="49814"/>
                    <a:pt x="16312" y="50187"/>
                  </a:cubicBezTo>
                  <a:lnTo>
                    <a:pt x="16312" y="50187"/>
                  </a:lnTo>
                  <a:cubicBezTo>
                    <a:pt x="18882" y="53539"/>
                    <a:pt x="21259" y="57033"/>
                    <a:pt x="23839" y="60376"/>
                  </a:cubicBezTo>
                  <a:cubicBezTo>
                    <a:pt x="26901" y="64342"/>
                    <a:pt x="30104" y="68270"/>
                    <a:pt x="34124" y="71309"/>
                  </a:cubicBezTo>
                  <a:cubicBezTo>
                    <a:pt x="34955" y="71935"/>
                    <a:pt x="35832" y="72512"/>
                    <a:pt x="36774" y="72959"/>
                  </a:cubicBezTo>
                  <a:cubicBezTo>
                    <a:pt x="37895" y="73491"/>
                    <a:pt x="38946" y="73823"/>
                    <a:pt x="40144" y="74000"/>
                  </a:cubicBezTo>
                  <a:lnTo>
                    <a:pt x="40144" y="74000"/>
                  </a:lnTo>
                  <a:lnTo>
                    <a:pt x="39785" y="73951"/>
                  </a:lnTo>
                  <a:lnTo>
                    <a:pt x="39785" y="73951"/>
                  </a:lnTo>
                  <a:cubicBezTo>
                    <a:pt x="39957" y="73979"/>
                    <a:pt x="40129" y="74002"/>
                    <a:pt x="40301" y="74022"/>
                  </a:cubicBezTo>
                  <a:lnTo>
                    <a:pt x="40301" y="74022"/>
                  </a:lnTo>
                  <a:cubicBezTo>
                    <a:pt x="40350" y="74028"/>
                    <a:pt x="40400" y="74035"/>
                    <a:pt x="40450" y="74041"/>
                  </a:cubicBezTo>
                  <a:lnTo>
                    <a:pt x="40338" y="74026"/>
                  </a:lnTo>
                  <a:lnTo>
                    <a:pt x="40338" y="74026"/>
                  </a:lnTo>
                  <a:cubicBezTo>
                    <a:pt x="40693" y="74064"/>
                    <a:pt x="41048" y="74083"/>
                    <a:pt x="41401" y="74083"/>
                  </a:cubicBezTo>
                  <a:cubicBezTo>
                    <a:pt x="42475" y="74083"/>
                    <a:pt x="43537" y="73904"/>
                    <a:pt x="44575" y="73534"/>
                  </a:cubicBezTo>
                  <a:cubicBezTo>
                    <a:pt x="46150" y="72975"/>
                    <a:pt x="47619" y="72180"/>
                    <a:pt x="48986" y="71225"/>
                  </a:cubicBezTo>
                  <a:cubicBezTo>
                    <a:pt x="52119" y="69036"/>
                    <a:pt x="54857" y="66326"/>
                    <a:pt x="57386" y="63473"/>
                  </a:cubicBezTo>
                  <a:cubicBezTo>
                    <a:pt x="59927" y="60605"/>
                    <a:pt x="62287" y="57568"/>
                    <a:pt x="64513" y="54448"/>
                  </a:cubicBezTo>
                  <a:cubicBezTo>
                    <a:pt x="66405" y="51797"/>
                    <a:pt x="68148" y="49065"/>
                    <a:pt x="69786" y="46248"/>
                  </a:cubicBezTo>
                  <a:cubicBezTo>
                    <a:pt x="72723" y="41189"/>
                    <a:pt x="75388" y="35890"/>
                    <a:pt x="77118" y="30285"/>
                  </a:cubicBezTo>
                  <a:cubicBezTo>
                    <a:pt x="78676" y="25238"/>
                    <a:pt x="79523" y="19771"/>
                    <a:pt x="78446" y="14540"/>
                  </a:cubicBezTo>
                  <a:cubicBezTo>
                    <a:pt x="77637" y="10605"/>
                    <a:pt x="75517" y="6824"/>
                    <a:pt x="72063" y="4645"/>
                  </a:cubicBezTo>
                  <a:cubicBezTo>
                    <a:pt x="70121" y="3418"/>
                    <a:pt x="67897" y="2878"/>
                    <a:pt x="65653" y="2878"/>
                  </a:cubicBezTo>
                  <a:cubicBezTo>
                    <a:pt x="63703" y="2878"/>
                    <a:pt x="61739" y="3286"/>
                    <a:pt x="59932" y="4005"/>
                  </a:cubicBezTo>
                  <a:cubicBezTo>
                    <a:pt x="58737" y="4481"/>
                    <a:pt x="57562" y="5016"/>
                    <a:pt x="56459" y="5679"/>
                  </a:cubicBezTo>
                  <a:cubicBezTo>
                    <a:pt x="55417" y="6306"/>
                    <a:pt x="54443" y="7044"/>
                    <a:pt x="53502" y="7810"/>
                  </a:cubicBezTo>
                  <a:cubicBezTo>
                    <a:pt x="51730" y="9254"/>
                    <a:pt x="50141" y="10915"/>
                    <a:pt x="48669" y="12658"/>
                  </a:cubicBezTo>
                  <a:cubicBezTo>
                    <a:pt x="45933" y="15899"/>
                    <a:pt x="43511" y="19423"/>
                    <a:pt x="41424" y="23120"/>
                  </a:cubicBezTo>
                  <a:lnTo>
                    <a:pt x="41424" y="23120"/>
                  </a:lnTo>
                  <a:cubicBezTo>
                    <a:pt x="40421" y="21091"/>
                    <a:pt x="39399" y="19072"/>
                    <a:pt x="38285" y="17101"/>
                  </a:cubicBezTo>
                  <a:cubicBezTo>
                    <a:pt x="36382" y="13733"/>
                    <a:pt x="34211" y="10413"/>
                    <a:pt x="31369" y="7757"/>
                  </a:cubicBezTo>
                  <a:cubicBezTo>
                    <a:pt x="29228" y="5756"/>
                    <a:pt x="26803" y="3988"/>
                    <a:pt x="24194" y="2645"/>
                  </a:cubicBezTo>
                  <a:cubicBezTo>
                    <a:pt x="21457" y="1237"/>
                    <a:pt x="18529" y="245"/>
                    <a:pt x="15445" y="33"/>
                  </a:cubicBezTo>
                  <a:cubicBezTo>
                    <a:pt x="15129" y="12"/>
                    <a:pt x="14811" y="1"/>
                    <a:pt x="14493" y="1"/>
                  </a:cubicBezTo>
                  <a:close/>
                </a:path>
              </a:pathLst>
            </a:custGeom>
            <a:solidFill>
              <a:srgbClr val="000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627260" y="4610632"/>
              <a:ext cx="175001" cy="161435"/>
            </a:xfrm>
            <a:custGeom>
              <a:avLst/>
              <a:gdLst/>
              <a:ahLst/>
              <a:cxnLst/>
              <a:rect l="l" t="t" r="r" b="b"/>
              <a:pathLst>
                <a:path w="69583" h="64189" extrusionOk="0">
                  <a:moveTo>
                    <a:pt x="27858" y="0"/>
                  </a:moveTo>
                  <a:cubicBezTo>
                    <a:pt x="25682" y="0"/>
                    <a:pt x="24016" y="1970"/>
                    <a:pt x="24125" y="7607"/>
                  </a:cubicBezTo>
                  <a:cubicBezTo>
                    <a:pt x="24203" y="11626"/>
                    <a:pt x="23001" y="15563"/>
                    <a:pt x="22507" y="19542"/>
                  </a:cubicBezTo>
                  <a:cubicBezTo>
                    <a:pt x="17250" y="20463"/>
                    <a:pt x="11991" y="21366"/>
                    <a:pt x="6750" y="22341"/>
                  </a:cubicBezTo>
                  <a:cubicBezTo>
                    <a:pt x="1" y="23599"/>
                    <a:pt x="913" y="33275"/>
                    <a:pt x="6750" y="35060"/>
                  </a:cubicBezTo>
                  <a:cubicBezTo>
                    <a:pt x="11318" y="36453"/>
                    <a:pt x="15771" y="38128"/>
                    <a:pt x="20155" y="39960"/>
                  </a:cubicBezTo>
                  <a:cubicBezTo>
                    <a:pt x="19652" y="44562"/>
                    <a:pt x="19200" y="49163"/>
                    <a:pt x="18613" y="53757"/>
                  </a:cubicBezTo>
                  <a:cubicBezTo>
                    <a:pt x="17480" y="62627"/>
                    <a:pt x="20319" y="64189"/>
                    <a:pt x="22703" y="64189"/>
                  </a:cubicBezTo>
                  <a:cubicBezTo>
                    <a:pt x="23999" y="64189"/>
                    <a:pt x="25160" y="63727"/>
                    <a:pt x="25475" y="63727"/>
                  </a:cubicBezTo>
                  <a:cubicBezTo>
                    <a:pt x="25619" y="63727"/>
                    <a:pt x="25587" y="63823"/>
                    <a:pt x="25311" y="64103"/>
                  </a:cubicBezTo>
                  <a:cubicBezTo>
                    <a:pt x="25761" y="63787"/>
                    <a:pt x="30776" y="57156"/>
                    <a:pt x="31190" y="56658"/>
                  </a:cubicBezTo>
                  <a:cubicBezTo>
                    <a:pt x="33484" y="53880"/>
                    <a:pt x="35894" y="51213"/>
                    <a:pt x="38365" y="48601"/>
                  </a:cubicBezTo>
                  <a:cubicBezTo>
                    <a:pt x="42123" y="50561"/>
                    <a:pt x="45855" y="52580"/>
                    <a:pt x="49572" y="54612"/>
                  </a:cubicBezTo>
                  <a:cubicBezTo>
                    <a:pt x="51456" y="55645"/>
                    <a:pt x="53797" y="56847"/>
                    <a:pt x="55738" y="56847"/>
                  </a:cubicBezTo>
                  <a:cubicBezTo>
                    <a:pt x="58114" y="56847"/>
                    <a:pt x="59890" y="55045"/>
                    <a:pt x="59491" y="48921"/>
                  </a:cubicBezTo>
                  <a:cubicBezTo>
                    <a:pt x="59081" y="42628"/>
                    <a:pt x="53652" y="38665"/>
                    <a:pt x="50662" y="33947"/>
                  </a:cubicBezTo>
                  <a:cubicBezTo>
                    <a:pt x="53538" y="31004"/>
                    <a:pt x="59640" y="26761"/>
                    <a:pt x="62396" y="23693"/>
                  </a:cubicBezTo>
                  <a:cubicBezTo>
                    <a:pt x="69582" y="15697"/>
                    <a:pt x="65121" y="12202"/>
                    <a:pt x="59585" y="12202"/>
                  </a:cubicBezTo>
                  <a:cubicBezTo>
                    <a:pt x="58398" y="12202"/>
                    <a:pt x="57161" y="12362"/>
                    <a:pt x="55980" y="12673"/>
                  </a:cubicBezTo>
                  <a:cubicBezTo>
                    <a:pt x="51173" y="13935"/>
                    <a:pt x="46332" y="15021"/>
                    <a:pt x="41467" y="16014"/>
                  </a:cubicBezTo>
                  <a:cubicBezTo>
                    <a:pt x="39669" y="13390"/>
                    <a:pt x="38058" y="10628"/>
                    <a:pt x="36841" y="7607"/>
                  </a:cubicBezTo>
                  <a:cubicBezTo>
                    <a:pt x="35570" y="4470"/>
                    <a:pt x="31135" y="0"/>
                    <a:pt x="27858" y="0"/>
                  </a:cubicBezTo>
                  <a:close/>
                </a:path>
              </a:pathLst>
            </a:custGeom>
            <a:solidFill>
              <a:srgbClr val="FCD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14"/>
            <p:cNvGrpSpPr/>
            <p:nvPr/>
          </p:nvGrpSpPr>
          <p:grpSpPr>
            <a:xfrm>
              <a:off x="5231104" y="166470"/>
              <a:ext cx="175060" cy="176431"/>
              <a:chOff x="-5178450" y="588525"/>
              <a:chExt cx="1780875" cy="1794825"/>
            </a:xfrm>
          </p:grpSpPr>
          <p:sp>
            <p:nvSpPr>
              <p:cNvPr id="74" name="Google Shape;74;p14"/>
              <p:cNvSpPr/>
              <p:nvPr/>
            </p:nvSpPr>
            <p:spPr>
              <a:xfrm>
                <a:off x="-4409650" y="588525"/>
                <a:ext cx="308425" cy="1794825"/>
              </a:xfrm>
              <a:custGeom>
                <a:avLst/>
                <a:gdLst/>
                <a:ahLst/>
                <a:cxnLst/>
                <a:rect l="l" t="t" r="r" b="b"/>
                <a:pathLst>
                  <a:path w="12337" h="71793" extrusionOk="0">
                    <a:moveTo>
                      <a:pt x="6365" y="1"/>
                    </a:moveTo>
                    <a:cubicBezTo>
                      <a:pt x="6300" y="1"/>
                      <a:pt x="6235" y="2"/>
                      <a:pt x="6169" y="4"/>
                    </a:cubicBezTo>
                    <a:lnTo>
                      <a:pt x="4538" y="223"/>
                    </a:lnTo>
                    <a:cubicBezTo>
                      <a:pt x="3515" y="506"/>
                      <a:pt x="2582" y="1049"/>
                      <a:pt x="1831" y="1800"/>
                    </a:cubicBezTo>
                    <a:cubicBezTo>
                      <a:pt x="729" y="3001"/>
                      <a:pt x="33" y="4477"/>
                      <a:pt x="33" y="6139"/>
                    </a:cubicBezTo>
                    <a:lnTo>
                      <a:pt x="33" y="65654"/>
                    </a:lnTo>
                    <a:cubicBezTo>
                      <a:pt x="1" y="66498"/>
                      <a:pt x="177" y="67286"/>
                      <a:pt x="561" y="68018"/>
                    </a:cubicBezTo>
                    <a:cubicBezTo>
                      <a:pt x="809" y="68778"/>
                      <a:pt x="1232" y="69437"/>
                      <a:pt x="1831" y="69993"/>
                    </a:cubicBezTo>
                    <a:cubicBezTo>
                      <a:pt x="2387" y="70590"/>
                      <a:pt x="3044" y="71013"/>
                      <a:pt x="3806" y="71261"/>
                    </a:cubicBezTo>
                    <a:cubicBezTo>
                      <a:pt x="4480" y="71615"/>
                      <a:pt x="5202" y="71793"/>
                      <a:pt x="5974" y="71793"/>
                    </a:cubicBezTo>
                    <a:cubicBezTo>
                      <a:pt x="6039" y="71793"/>
                      <a:pt x="6104" y="71791"/>
                      <a:pt x="6169" y="71789"/>
                    </a:cubicBezTo>
                    <a:lnTo>
                      <a:pt x="7799" y="71569"/>
                    </a:lnTo>
                    <a:cubicBezTo>
                      <a:pt x="8824" y="71287"/>
                      <a:pt x="9757" y="70743"/>
                      <a:pt x="10508" y="69991"/>
                    </a:cubicBezTo>
                    <a:cubicBezTo>
                      <a:pt x="11610" y="68791"/>
                      <a:pt x="12305" y="67315"/>
                      <a:pt x="12305" y="65653"/>
                    </a:cubicBezTo>
                    <a:lnTo>
                      <a:pt x="12305" y="6139"/>
                    </a:lnTo>
                    <a:cubicBezTo>
                      <a:pt x="12336" y="5295"/>
                      <a:pt x="12160" y="4507"/>
                      <a:pt x="11776" y="3775"/>
                    </a:cubicBezTo>
                    <a:cubicBezTo>
                      <a:pt x="11529" y="3015"/>
                      <a:pt x="11107" y="2356"/>
                      <a:pt x="10508" y="1802"/>
                    </a:cubicBezTo>
                    <a:cubicBezTo>
                      <a:pt x="9952" y="1203"/>
                      <a:pt x="9293" y="781"/>
                      <a:pt x="8533" y="533"/>
                    </a:cubicBezTo>
                    <a:cubicBezTo>
                      <a:pt x="7859" y="178"/>
                      <a:pt x="7136" y="1"/>
                      <a:pt x="6365" y="1"/>
                    </a:cubicBezTo>
                    <a:close/>
                  </a:path>
                </a:pathLst>
              </a:custGeom>
              <a:solidFill>
                <a:srgbClr val="7A8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5178450" y="1307525"/>
                <a:ext cx="1780875" cy="306975"/>
              </a:xfrm>
              <a:custGeom>
                <a:avLst/>
                <a:gdLst/>
                <a:ahLst/>
                <a:cxnLst/>
                <a:rect l="l" t="t" r="r" b="b"/>
                <a:pathLst>
                  <a:path w="71235" h="12279" extrusionOk="0">
                    <a:moveTo>
                      <a:pt x="5972" y="1"/>
                    </a:moveTo>
                    <a:cubicBezTo>
                      <a:pt x="5201" y="1"/>
                      <a:pt x="4478" y="178"/>
                      <a:pt x="3804" y="532"/>
                    </a:cubicBezTo>
                    <a:cubicBezTo>
                      <a:pt x="3044" y="780"/>
                      <a:pt x="2385" y="1203"/>
                      <a:pt x="1829" y="1802"/>
                    </a:cubicBezTo>
                    <a:cubicBezTo>
                      <a:pt x="1230" y="2358"/>
                      <a:pt x="808" y="3015"/>
                      <a:pt x="561" y="3775"/>
                    </a:cubicBezTo>
                    <a:cubicBezTo>
                      <a:pt x="177" y="4507"/>
                      <a:pt x="1" y="5295"/>
                      <a:pt x="33" y="6140"/>
                    </a:cubicBezTo>
                    <a:lnTo>
                      <a:pt x="253" y="7770"/>
                    </a:lnTo>
                    <a:cubicBezTo>
                      <a:pt x="535" y="8795"/>
                      <a:pt x="1078" y="9728"/>
                      <a:pt x="1830" y="10478"/>
                    </a:cubicBezTo>
                    <a:lnTo>
                      <a:pt x="3072" y="11437"/>
                    </a:lnTo>
                    <a:cubicBezTo>
                      <a:pt x="4028" y="11992"/>
                      <a:pt x="5060" y="12272"/>
                      <a:pt x="6168" y="12275"/>
                    </a:cubicBezTo>
                    <a:lnTo>
                      <a:pt x="65068" y="12275"/>
                    </a:lnTo>
                    <a:cubicBezTo>
                      <a:pt x="65133" y="12277"/>
                      <a:pt x="65198" y="12279"/>
                      <a:pt x="65263" y="12279"/>
                    </a:cubicBezTo>
                    <a:cubicBezTo>
                      <a:pt x="66035" y="12279"/>
                      <a:pt x="66757" y="12101"/>
                      <a:pt x="67431" y="11747"/>
                    </a:cubicBezTo>
                    <a:cubicBezTo>
                      <a:pt x="68191" y="11499"/>
                      <a:pt x="68850" y="11076"/>
                      <a:pt x="69406" y="10478"/>
                    </a:cubicBezTo>
                    <a:cubicBezTo>
                      <a:pt x="70004" y="9923"/>
                      <a:pt x="70428" y="9264"/>
                      <a:pt x="70674" y="8504"/>
                    </a:cubicBezTo>
                    <a:cubicBezTo>
                      <a:pt x="71058" y="7772"/>
                      <a:pt x="71235" y="6984"/>
                      <a:pt x="71202" y="6140"/>
                    </a:cubicBezTo>
                    <a:lnTo>
                      <a:pt x="70984" y="4509"/>
                    </a:lnTo>
                    <a:cubicBezTo>
                      <a:pt x="70702" y="3485"/>
                      <a:pt x="70158" y="2551"/>
                      <a:pt x="69406" y="1802"/>
                    </a:cubicBezTo>
                    <a:lnTo>
                      <a:pt x="68165" y="842"/>
                    </a:lnTo>
                    <a:cubicBezTo>
                      <a:pt x="67208" y="287"/>
                      <a:pt x="66175" y="7"/>
                      <a:pt x="65068" y="4"/>
                    </a:cubicBezTo>
                    <a:lnTo>
                      <a:pt x="6168" y="4"/>
                    </a:lnTo>
                    <a:cubicBezTo>
                      <a:pt x="6102" y="2"/>
                      <a:pt x="6037" y="1"/>
                      <a:pt x="5972" y="1"/>
                    </a:cubicBezTo>
                    <a:close/>
                  </a:path>
                </a:pathLst>
              </a:custGeom>
              <a:solidFill>
                <a:srgbClr val="7A8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4880000" y="910900"/>
                <a:ext cx="1149950" cy="1150125"/>
              </a:xfrm>
              <a:custGeom>
                <a:avLst/>
                <a:gdLst/>
                <a:ahLst/>
                <a:cxnLst/>
                <a:rect l="l" t="t" r="r" b="b"/>
                <a:pathLst>
                  <a:path w="45998" h="46005" extrusionOk="0">
                    <a:moveTo>
                      <a:pt x="5940" y="0"/>
                    </a:moveTo>
                    <a:cubicBezTo>
                      <a:pt x="5169" y="0"/>
                      <a:pt x="4447" y="177"/>
                      <a:pt x="3771" y="532"/>
                    </a:cubicBezTo>
                    <a:cubicBezTo>
                      <a:pt x="3011" y="778"/>
                      <a:pt x="2352" y="1203"/>
                      <a:pt x="1798" y="1800"/>
                    </a:cubicBezTo>
                    <a:lnTo>
                      <a:pt x="838" y="3042"/>
                    </a:lnTo>
                    <a:cubicBezTo>
                      <a:pt x="282" y="3999"/>
                      <a:pt x="3" y="5031"/>
                      <a:pt x="0" y="6138"/>
                    </a:cubicBezTo>
                    <a:lnTo>
                      <a:pt x="220" y="7770"/>
                    </a:lnTo>
                    <a:cubicBezTo>
                      <a:pt x="502" y="8794"/>
                      <a:pt x="1046" y="9726"/>
                      <a:pt x="1798" y="10477"/>
                    </a:cubicBezTo>
                    <a:lnTo>
                      <a:pt x="8298" y="16979"/>
                    </a:lnTo>
                    <a:lnTo>
                      <a:pt x="14916" y="23594"/>
                    </a:lnTo>
                    <a:lnTo>
                      <a:pt x="21606" y="30284"/>
                    </a:lnTo>
                    <a:cubicBezTo>
                      <a:pt x="23815" y="32493"/>
                      <a:pt x="26025" y="34703"/>
                      <a:pt x="28235" y="36913"/>
                    </a:cubicBezTo>
                    <a:cubicBezTo>
                      <a:pt x="30402" y="39080"/>
                      <a:pt x="32568" y="41247"/>
                      <a:pt x="34735" y="43414"/>
                    </a:cubicBezTo>
                    <a:lnTo>
                      <a:pt x="35524" y="44204"/>
                    </a:lnTo>
                    <a:cubicBezTo>
                      <a:pt x="36079" y="44802"/>
                      <a:pt x="36737" y="45225"/>
                      <a:pt x="37498" y="45473"/>
                    </a:cubicBezTo>
                    <a:cubicBezTo>
                      <a:pt x="38175" y="45827"/>
                      <a:pt x="38901" y="46004"/>
                      <a:pt x="39674" y="46004"/>
                    </a:cubicBezTo>
                    <a:cubicBezTo>
                      <a:pt x="39736" y="46004"/>
                      <a:pt x="39798" y="46003"/>
                      <a:pt x="39861" y="46001"/>
                    </a:cubicBezTo>
                    <a:cubicBezTo>
                      <a:pt x="39924" y="46003"/>
                      <a:pt x="39987" y="46004"/>
                      <a:pt x="40049" y="46004"/>
                    </a:cubicBezTo>
                    <a:cubicBezTo>
                      <a:pt x="40823" y="46004"/>
                      <a:pt x="41549" y="45827"/>
                      <a:pt x="42226" y="45473"/>
                    </a:cubicBezTo>
                    <a:cubicBezTo>
                      <a:pt x="42987" y="45225"/>
                      <a:pt x="43644" y="44802"/>
                      <a:pt x="44200" y="44204"/>
                    </a:cubicBezTo>
                    <a:lnTo>
                      <a:pt x="45160" y="42962"/>
                    </a:lnTo>
                    <a:cubicBezTo>
                      <a:pt x="45714" y="42004"/>
                      <a:pt x="45994" y="40973"/>
                      <a:pt x="45997" y="39865"/>
                    </a:cubicBezTo>
                    <a:lnTo>
                      <a:pt x="45779" y="38235"/>
                    </a:lnTo>
                    <a:cubicBezTo>
                      <a:pt x="45496" y="37211"/>
                      <a:pt x="44953" y="36277"/>
                      <a:pt x="44201" y="35526"/>
                    </a:cubicBezTo>
                    <a:cubicBezTo>
                      <a:pt x="42034" y="33359"/>
                      <a:pt x="39867" y="31190"/>
                      <a:pt x="37700" y="29023"/>
                    </a:cubicBezTo>
                    <a:cubicBezTo>
                      <a:pt x="35493" y="26817"/>
                      <a:pt x="33286" y="24611"/>
                      <a:pt x="31081" y="22406"/>
                    </a:cubicBezTo>
                    <a:lnTo>
                      <a:pt x="24390" y="15715"/>
                    </a:lnTo>
                    <a:lnTo>
                      <a:pt x="17763" y="9089"/>
                    </a:lnTo>
                    <a:lnTo>
                      <a:pt x="11263" y="2589"/>
                    </a:lnTo>
                    <a:lnTo>
                      <a:pt x="10474" y="1800"/>
                    </a:lnTo>
                    <a:cubicBezTo>
                      <a:pt x="9917" y="1203"/>
                      <a:pt x="9260" y="778"/>
                      <a:pt x="8499" y="532"/>
                    </a:cubicBezTo>
                    <a:cubicBezTo>
                      <a:pt x="7825" y="177"/>
                      <a:pt x="7102" y="0"/>
                      <a:pt x="6330" y="0"/>
                    </a:cubicBezTo>
                    <a:cubicBezTo>
                      <a:pt x="6265" y="0"/>
                      <a:pt x="6200" y="1"/>
                      <a:pt x="6135" y="4"/>
                    </a:cubicBezTo>
                    <a:cubicBezTo>
                      <a:pt x="6069" y="1"/>
                      <a:pt x="6004" y="0"/>
                      <a:pt x="5940" y="0"/>
                    </a:cubicBezTo>
                    <a:close/>
                  </a:path>
                </a:pathLst>
              </a:custGeom>
              <a:solidFill>
                <a:srgbClr val="7A8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4880825" y="886150"/>
                <a:ext cx="1176225" cy="1212025"/>
              </a:xfrm>
              <a:custGeom>
                <a:avLst/>
                <a:gdLst/>
                <a:ahLst/>
                <a:cxnLst/>
                <a:rect l="l" t="t" r="r" b="b"/>
                <a:pathLst>
                  <a:path w="47049" h="48481" extrusionOk="0">
                    <a:moveTo>
                      <a:pt x="40882" y="0"/>
                    </a:moveTo>
                    <a:lnTo>
                      <a:pt x="39250" y="221"/>
                    </a:lnTo>
                    <a:cubicBezTo>
                      <a:pt x="38226" y="504"/>
                      <a:pt x="37294" y="1047"/>
                      <a:pt x="36543" y="1798"/>
                    </a:cubicBezTo>
                    <a:cubicBezTo>
                      <a:pt x="34322" y="4116"/>
                      <a:pt x="32099" y="6434"/>
                      <a:pt x="29877" y="8751"/>
                    </a:cubicBezTo>
                    <a:lnTo>
                      <a:pt x="23055" y="15867"/>
                    </a:lnTo>
                    <a:lnTo>
                      <a:pt x="16177" y="23042"/>
                    </a:lnTo>
                    <a:lnTo>
                      <a:pt x="9343" y="30170"/>
                    </a:lnTo>
                    <a:cubicBezTo>
                      <a:pt x="7113" y="32497"/>
                      <a:pt x="4883" y="34823"/>
                      <a:pt x="2651" y="37150"/>
                    </a:cubicBezTo>
                    <a:lnTo>
                      <a:pt x="1831" y="38007"/>
                    </a:lnTo>
                    <a:cubicBezTo>
                      <a:pt x="1232" y="38563"/>
                      <a:pt x="809" y="39220"/>
                      <a:pt x="561" y="39982"/>
                    </a:cubicBezTo>
                    <a:cubicBezTo>
                      <a:pt x="177" y="40713"/>
                      <a:pt x="1" y="41500"/>
                      <a:pt x="33" y="42346"/>
                    </a:cubicBezTo>
                    <a:cubicBezTo>
                      <a:pt x="1" y="43189"/>
                      <a:pt x="177" y="43977"/>
                      <a:pt x="561" y="44709"/>
                    </a:cubicBezTo>
                    <a:cubicBezTo>
                      <a:pt x="809" y="45469"/>
                      <a:pt x="1232" y="46128"/>
                      <a:pt x="1831" y="46683"/>
                    </a:cubicBezTo>
                    <a:lnTo>
                      <a:pt x="3072" y="47642"/>
                    </a:lnTo>
                    <a:cubicBezTo>
                      <a:pt x="4029" y="48199"/>
                      <a:pt x="5062" y="48477"/>
                      <a:pt x="6169" y="48480"/>
                    </a:cubicBezTo>
                    <a:lnTo>
                      <a:pt x="7799" y="48260"/>
                    </a:lnTo>
                    <a:cubicBezTo>
                      <a:pt x="8824" y="47978"/>
                      <a:pt x="9757" y="47434"/>
                      <a:pt x="10507" y="46683"/>
                    </a:cubicBezTo>
                    <a:lnTo>
                      <a:pt x="10507" y="46684"/>
                    </a:lnTo>
                    <a:lnTo>
                      <a:pt x="17172" y="39731"/>
                    </a:lnTo>
                    <a:lnTo>
                      <a:pt x="23995" y="32615"/>
                    </a:lnTo>
                    <a:lnTo>
                      <a:pt x="30874" y="25440"/>
                    </a:lnTo>
                    <a:cubicBezTo>
                      <a:pt x="33152" y="23063"/>
                      <a:pt x="35429" y="20687"/>
                      <a:pt x="37708" y="18310"/>
                    </a:cubicBezTo>
                    <a:lnTo>
                      <a:pt x="44399" y="11332"/>
                    </a:lnTo>
                    <a:lnTo>
                      <a:pt x="45220" y="10475"/>
                    </a:lnTo>
                    <a:cubicBezTo>
                      <a:pt x="45819" y="9919"/>
                      <a:pt x="46242" y="9260"/>
                      <a:pt x="46488" y="8500"/>
                    </a:cubicBezTo>
                    <a:cubicBezTo>
                      <a:pt x="46873" y="7770"/>
                      <a:pt x="47049" y="6982"/>
                      <a:pt x="47018" y="6137"/>
                    </a:cubicBezTo>
                    <a:cubicBezTo>
                      <a:pt x="47049" y="5291"/>
                      <a:pt x="46873" y="4503"/>
                      <a:pt x="46488" y="3773"/>
                    </a:cubicBezTo>
                    <a:cubicBezTo>
                      <a:pt x="46242" y="3011"/>
                      <a:pt x="45819" y="2354"/>
                      <a:pt x="45220" y="1798"/>
                    </a:cubicBezTo>
                    <a:lnTo>
                      <a:pt x="43978" y="838"/>
                    </a:lnTo>
                    <a:cubicBezTo>
                      <a:pt x="43021" y="284"/>
                      <a:pt x="41989" y="3"/>
                      <a:pt x="40882" y="0"/>
                    </a:cubicBezTo>
                    <a:close/>
                  </a:path>
                </a:pathLst>
              </a:custGeom>
              <a:solidFill>
                <a:srgbClr val="7A8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14"/>
            <p:cNvSpPr/>
            <p:nvPr/>
          </p:nvSpPr>
          <p:spPr>
            <a:xfrm>
              <a:off x="249141" y="3414099"/>
              <a:ext cx="120070" cy="93085"/>
            </a:xfrm>
            <a:custGeom>
              <a:avLst/>
              <a:gdLst/>
              <a:ahLst/>
              <a:cxnLst/>
              <a:rect l="l" t="t" r="r" b="b"/>
              <a:pathLst>
                <a:path w="23013" h="17841" extrusionOk="0">
                  <a:moveTo>
                    <a:pt x="11506" y="0"/>
                  </a:moveTo>
                  <a:cubicBezTo>
                    <a:pt x="0" y="0"/>
                    <a:pt x="0" y="17841"/>
                    <a:pt x="11506" y="17841"/>
                  </a:cubicBezTo>
                  <a:cubicBezTo>
                    <a:pt x="23013" y="17841"/>
                    <a:pt x="23011" y="0"/>
                    <a:pt x="11506" y="0"/>
                  </a:cubicBezTo>
                  <a:close/>
                </a:path>
              </a:pathLst>
            </a:custGeom>
            <a:solidFill>
              <a:srgbClr val="000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6980288" y="4772079"/>
              <a:ext cx="120070" cy="93085"/>
            </a:xfrm>
            <a:custGeom>
              <a:avLst/>
              <a:gdLst/>
              <a:ahLst/>
              <a:cxnLst/>
              <a:rect l="l" t="t" r="r" b="b"/>
              <a:pathLst>
                <a:path w="23013" h="17841" extrusionOk="0">
                  <a:moveTo>
                    <a:pt x="11506" y="0"/>
                  </a:moveTo>
                  <a:cubicBezTo>
                    <a:pt x="0" y="0"/>
                    <a:pt x="0" y="17841"/>
                    <a:pt x="11506" y="17841"/>
                  </a:cubicBezTo>
                  <a:cubicBezTo>
                    <a:pt x="23013" y="17841"/>
                    <a:pt x="23011" y="0"/>
                    <a:pt x="11506" y="0"/>
                  </a:cubicBezTo>
                  <a:close/>
                </a:path>
              </a:pathLst>
            </a:custGeom>
            <a:solidFill>
              <a:srgbClr val="000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8564605" y="2404639"/>
              <a:ext cx="174893" cy="167106"/>
            </a:xfrm>
            <a:custGeom>
              <a:avLst/>
              <a:gdLst/>
              <a:ahLst/>
              <a:cxnLst/>
              <a:rect l="l" t="t" r="r" b="b"/>
              <a:pathLst>
                <a:path w="50041" h="47813" extrusionOk="0">
                  <a:moveTo>
                    <a:pt x="38136" y="0"/>
                  </a:moveTo>
                  <a:cubicBezTo>
                    <a:pt x="35682" y="0"/>
                    <a:pt x="33243" y="1446"/>
                    <a:pt x="31385" y="4753"/>
                  </a:cubicBezTo>
                  <a:cubicBezTo>
                    <a:pt x="28797" y="9294"/>
                    <a:pt x="28672" y="17741"/>
                    <a:pt x="29309" y="22790"/>
                  </a:cubicBezTo>
                  <a:cubicBezTo>
                    <a:pt x="25778" y="20659"/>
                    <a:pt x="20743" y="17288"/>
                    <a:pt x="16504" y="16325"/>
                  </a:cubicBezTo>
                  <a:cubicBezTo>
                    <a:pt x="15119" y="16011"/>
                    <a:pt x="13592" y="15832"/>
                    <a:pt x="12060" y="15832"/>
                  </a:cubicBezTo>
                  <a:cubicBezTo>
                    <a:pt x="6076" y="15832"/>
                    <a:pt x="0" y="18559"/>
                    <a:pt x="1908" y="26625"/>
                  </a:cubicBezTo>
                  <a:cubicBezTo>
                    <a:pt x="3693" y="34199"/>
                    <a:pt x="16177" y="39440"/>
                    <a:pt x="22509" y="41989"/>
                  </a:cubicBezTo>
                  <a:cubicBezTo>
                    <a:pt x="26378" y="43246"/>
                    <a:pt x="35731" y="47813"/>
                    <a:pt x="41391" y="47813"/>
                  </a:cubicBezTo>
                  <a:cubicBezTo>
                    <a:pt x="42418" y="47813"/>
                    <a:pt x="43323" y="47663"/>
                    <a:pt x="44052" y="47315"/>
                  </a:cubicBezTo>
                  <a:cubicBezTo>
                    <a:pt x="49228" y="45141"/>
                    <a:pt x="50041" y="29717"/>
                    <a:pt x="49994" y="25019"/>
                  </a:cubicBezTo>
                  <a:cubicBezTo>
                    <a:pt x="49894" y="18533"/>
                    <a:pt x="49313" y="11266"/>
                    <a:pt x="46128" y="5641"/>
                  </a:cubicBezTo>
                  <a:cubicBezTo>
                    <a:pt x="44112" y="2127"/>
                    <a:pt x="41112" y="0"/>
                    <a:pt x="38136" y="0"/>
                  </a:cubicBezTo>
                  <a:close/>
                </a:path>
              </a:pathLst>
            </a:custGeom>
            <a:solidFill>
              <a:srgbClr val="FF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14"/>
            <p:cNvGrpSpPr/>
            <p:nvPr/>
          </p:nvGrpSpPr>
          <p:grpSpPr>
            <a:xfrm>
              <a:off x="2292467" y="4603120"/>
              <a:ext cx="175060" cy="176431"/>
              <a:chOff x="-5178450" y="588525"/>
              <a:chExt cx="1780875" cy="1794825"/>
            </a:xfrm>
          </p:grpSpPr>
          <p:sp>
            <p:nvSpPr>
              <p:cNvPr id="82" name="Google Shape;82;p14"/>
              <p:cNvSpPr/>
              <p:nvPr/>
            </p:nvSpPr>
            <p:spPr>
              <a:xfrm>
                <a:off x="-4409650" y="588525"/>
                <a:ext cx="308425" cy="1794825"/>
              </a:xfrm>
              <a:custGeom>
                <a:avLst/>
                <a:gdLst/>
                <a:ahLst/>
                <a:cxnLst/>
                <a:rect l="l" t="t" r="r" b="b"/>
                <a:pathLst>
                  <a:path w="12337" h="71793" extrusionOk="0">
                    <a:moveTo>
                      <a:pt x="6365" y="1"/>
                    </a:moveTo>
                    <a:cubicBezTo>
                      <a:pt x="6300" y="1"/>
                      <a:pt x="6235" y="2"/>
                      <a:pt x="6169" y="4"/>
                    </a:cubicBezTo>
                    <a:lnTo>
                      <a:pt x="4538" y="223"/>
                    </a:lnTo>
                    <a:cubicBezTo>
                      <a:pt x="3515" y="506"/>
                      <a:pt x="2582" y="1049"/>
                      <a:pt x="1831" y="1800"/>
                    </a:cubicBezTo>
                    <a:cubicBezTo>
                      <a:pt x="729" y="3001"/>
                      <a:pt x="33" y="4477"/>
                      <a:pt x="33" y="6139"/>
                    </a:cubicBezTo>
                    <a:lnTo>
                      <a:pt x="33" y="65654"/>
                    </a:lnTo>
                    <a:cubicBezTo>
                      <a:pt x="1" y="66498"/>
                      <a:pt x="177" y="67286"/>
                      <a:pt x="561" y="68018"/>
                    </a:cubicBezTo>
                    <a:cubicBezTo>
                      <a:pt x="809" y="68778"/>
                      <a:pt x="1232" y="69437"/>
                      <a:pt x="1831" y="69993"/>
                    </a:cubicBezTo>
                    <a:cubicBezTo>
                      <a:pt x="2387" y="70590"/>
                      <a:pt x="3044" y="71013"/>
                      <a:pt x="3806" y="71261"/>
                    </a:cubicBezTo>
                    <a:cubicBezTo>
                      <a:pt x="4480" y="71615"/>
                      <a:pt x="5202" y="71793"/>
                      <a:pt x="5974" y="71793"/>
                    </a:cubicBezTo>
                    <a:cubicBezTo>
                      <a:pt x="6039" y="71793"/>
                      <a:pt x="6104" y="71791"/>
                      <a:pt x="6169" y="71789"/>
                    </a:cubicBezTo>
                    <a:lnTo>
                      <a:pt x="7799" y="71569"/>
                    </a:lnTo>
                    <a:cubicBezTo>
                      <a:pt x="8824" y="71287"/>
                      <a:pt x="9757" y="70743"/>
                      <a:pt x="10508" y="69991"/>
                    </a:cubicBezTo>
                    <a:cubicBezTo>
                      <a:pt x="11610" y="68791"/>
                      <a:pt x="12305" y="67315"/>
                      <a:pt x="12305" y="65653"/>
                    </a:cubicBezTo>
                    <a:lnTo>
                      <a:pt x="12305" y="6139"/>
                    </a:lnTo>
                    <a:cubicBezTo>
                      <a:pt x="12336" y="5295"/>
                      <a:pt x="12160" y="4507"/>
                      <a:pt x="11776" y="3775"/>
                    </a:cubicBezTo>
                    <a:cubicBezTo>
                      <a:pt x="11529" y="3015"/>
                      <a:pt x="11107" y="2356"/>
                      <a:pt x="10508" y="1802"/>
                    </a:cubicBezTo>
                    <a:cubicBezTo>
                      <a:pt x="9952" y="1203"/>
                      <a:pt x="9293" y="781"/>
                      <a:pt x="8533" y="533"/>
                    </a:cubicBezTo>
                    <a:cubicBezTo>
                      <a:pt x="7859" y="178"/>
                      <a:pt x="7136" y="1"/>
                      <a:pt x="6365" y="1"/>
                    </a:cubicBezTo>
                    <a:close/>
                  </a:path>
                </a:pathLst>
              </a:custGeom>
              <a:solidFill>
                <a:srgbClr val="7A8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5178450" y="1307525"/>
                <a:ext cx="1780875" cy="306975"/>
              </a:xfrm>
              <a:custGeom>
                <a:avLst/>
                <a:gdLst/>
                <a:ahLst/>
                <a:cxnLst/>
                <a:rect l="l" t="t" r="r" b="b"/>
                <a:pathLst>
                  <a:path w="71235" h="12279" extrusionOk="0">
                    <a:moveTo>
                      <a:pt x="5972" y="1"/>
                    </a:moveTo>
                    <a:cubicBezTo>
                      <a:pt x="5201" y="1"/>
                      <a:pt x="4478" y="178"/>
                      <a:pt x="3804" y="532"/>
                    </a:cubicBezTo>
                    <a:cubicBezTo>
                      <a:pt x="3044" y="780"/>
                      <a:pt x="2385" y="1203"/>
                      <a:pt x="1829" y="1802"/>
                    </a:cubicBezTo>
                    <a:cubicBezTo>
                      <a:pt x="1230" y="2358"/>
                      <a:pt x="808" y="3015"/>
                      <a:pt x="561" y="3775"/>
                    </a:cubicBezTo>
                    <a:cubicBezTo>
                      <a:pt x="177" y="4507"/>
                      <a:pt x="1" y="5295"/>
                      <a:pt x="33" y="6140"/>
                    </a:cubicBezTo>
                    <a:lnTo>
                      <a:pt x="253" y="7770"/>
                    </a:lnTo>
                    <a:cubicBezTo>
                      <a:pt x="535" y="8795"/>
                      <a:pt x="1078" y="9728"/>
                      <a:pt x="1830" y="10478"/>
                    </a:cubicBezTo>
                    <a:lnTo>
                      <a:pt x="3072" y="11437"/>
                    </a:lnTo>
                    <a:cubicBezTo>
                      <a:pt x="4028" y="11992"/>
                      <a:pt x="5060" y="12272"/>
                      <a:pt x="6168" y="12275"/>
                    </a:cubicBezTo>
                    <a:lnTo>
                      <a:pt x="65068" y="12275"/>
                    </a:lnTo>
                    <a:cubicBezTo>
                      <a:pt x="65133" y="12277"/>
                      <a:pt x="65198" y="12279"/>
                      <a:pt x="65263" y="12279"/>
                    </a:cubicBezTo>
                    <a:cubicBezTo>
                      <a:pt x="66035" y="12279"/>
                      <a:pt x="66757" y="12101"/>
                      <a:pt x="67431" y="11747"/>
                    </a:cubicBezTo>
                    <a:cubicBezTo>
                      <a:pt x="68191" y="11499"/>
                      <a:pt x="68850" y="11076"/>
                      <a:pt x="69406" y="10478"/>
                    </a:cubicBezTo>
                    <a:cubicBezTo>
                      <a:pt x="70004" y="9923"/>
                      <a:pt x="70428" y="9264"/>
                      <a:pt x="70674" y="8504"/>
                    </a:cubicBezTo>
                    <a:cubicBezTo>
                      <a:pt x="71058" y="7772"/>
                      <a:pt x="71235" y="6984"/>
                      <a:pt x="71202" y="6140"/>
                    </a:cubicBezTo>
                    <a:lnTo>
                      <a:pt x="70984" y="4509"/>
                    </a:lnTo>
                    <a:cubicBezTo>
                      <a:pt x="70702" y="3485"/>
                      <a:pt x="70158" y="2551"/>
                      <a:pt x="69406" y="1802"/>
                    </a:cubicBezTo>
                    <a:lnTo>
                      <a:pt x="68165" y="842"/>
                    </a:lnTo>
                    <a:cubicBezTo>
                      <a:pt x="67208" y="287"/>
                      <a:pt x="66175" y="7"/>
                      <a:pt x="65068" y="4"/>
                    </a:cubicBezTo>
                    <a:lnTo>
                      <a:pt x="6168" y="4"/>
                    </a:lnTo>
                    <a:cubicBezTo>
                      <a:pt x="6102" y="2"/>
                      <a:pt x="6037" y="1"/>
                      <a:pt x="5972" y="1"/>
                    </a:cubicBezTo>
                    <a:close/>
                  </a:path>
                </a:pathLst>
              </a:custGeom>
              <a:solidFill>
                <a:srgbClr val="7A8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4880000" y="910900"/>
                <a:ext cx="1149950" cy="1150125"/>
              </a:xfrm>
              <a:custGeom>
                <a:avLst/>
                <a:gdLst/>
                <a:ahLst/>
                <a:cxnLst/>
                <a:rect l="l" t="t" r="r" b="b"/>
                <a:pathLst>
                  <a:path w="45998" h="46005" extrusionOk="0">
                    <a:moveTo>
                      <a:pt x="5940" y="0"/>
                    </a:moveTo>
                    <a:cubicBezTo>
                      <a:pt x="5169" y="0"/>
                      <a:pt x="4447" y="177"/>
                      <a:pt x="3771" y="532"/>
                    </a:cubicBezTo>
                    <a:cubicBezTo>
                      <a:pt x="3011" y="778"/>
                      <a:pt x="2352" y="1203"/>
                      <a:pt x="1798" y="1800"/>
                    </a:cubicBezTo>
                    <a:lnTo>
                      <a:pt x="838" y="3042"/>
                    </a:lnTo>
                    <a:cubicBezTo>
                      <a:pt x="282" y="3999"/>
                      <a:pt x="3" y="5031"/>
                      <a:pt x="0" y="6138"/>
                    </a:cubicBezTo>
                    <a:lnTo>
                      <a:pt x="220" y="7770"/>
                    </a:lnTo>
                    <a:cubicBezTo>
                      <a:pt x="502" y="8794"/>
                      <a:pt x="1046" y="9726"/>
                      <a:pt x="1798" y="10477"/>
                    </a:cubicBezTo>
                    <a:lnTo>
                      <a:pt x="8298" y="16979"/>
                    </a:lnTo>
                    <a:lnTo>
                      <a:pt x="14916" y="23594"/>
                    </a:lnTo>
                    <a:lnTo>
                      <a:pt x="21606" y="30284"/>
                    </a:lnTo>
                    <a:cubicBezTo>
                      <a:pt x="23815" y="32493"/>
                      <a:pt x="26025" y="34703"/>
                      <a:pt x="28235" y="36913"/>
                    </a:cubicBezTo>
                    <a:cubicBezTo>
                      <a:pt x="30402" y="39080"/>
                      <a:pt x="32568" y="41247"/>
                      <a:pt x="34735" y="43414"/>
                    </a:cubicBezTo>
                    <a:lnTo>
                      <a:pt x="35524" y="44204"/>
                    </a:lnTo>
                    <a:cubicBezTo>
                      <a:pt x="36079" y="44802"/>
                      <a:pt x="36737" y="45225"/>
                      <a:pt x="37498" y="45473"/>
                    </a:cubicBezTo>
                    <a:cubicBezTo>
                      <a:pt x="38175" y="45827"/>
                      <a:pt x="38901" y="46004"/>
                      <a:pt x="39674" y="46004"/>
                    </a:cubicBezTo>
                    <a:cubicBezTo>
                      <a:pt x="39736" y="46004"/>
                      <a:pt x="39798" y="46003"/>
                      <a:pt x="39861" y="46001"/>
                    </a:cubicBezTo>
                    <a:cubicBezTo>
                      <a:pt x="39924" y="46003"/>
                      <a:pt x="39987" y="46004"/>
                      <a:pt x="40049" y="46004"/>
                    </a:cubicBezTo>
                    <a:cubicBezTo>
                      <a:pt x="40823" y="46004"/>
                      <a:pt x="41549" y="45827"/>
                      <a:pt x="42226" y="45473"/>
                    </a:cubicBezTo>
                    <a:cubicBezTo>
                      <a:pt x="42987" y="45225"/>
                      <a:pt x="43644" y="44802"/>
                      <a:pt x="44200" y="44204"/>
                    </a:cubicBezTo>
                    <a:lnTo>
                      <a:pt x="45160" y="42962"/>
                    </a:lnTo>
                    <a:cubicBezTo>
                      <a:pt x="45714" y="42004"/>
                      <a:pt x="45994" y="40973"/>
                      <a:pt x="45997" y="39865"/>
                    </a:cubicBezTo>
                    <a:lnTo>
                      <a:pt x="45779" y="38235"/>
                    </a:lnTo>
                    <a:cubicBezTo>
                      <a:pt x="45496" y="37211"/>
                      <a:pt x="44953" y="36277"/>
                      <a:pt x="44201" y="35526"/>
                    </a:cubicBezTo>
                    <a:cubicBezTo>
                      <a:pt x="42034" y="33359"/>
                      <a:pt x="39867" y="31190"/>
                      <a:pt x="37700" y="29023"/>
                    </a:cubicBezTo>
                    <a:cubicBezTo>
                      <a:pt x="35493" y="26817"/>
                      <a:pt x="33286" y="24611"/>
                      <a:pt x="31081" y="22406"/>
                    </a:cubicBezTo>
                    <a:lnTo>
                      <a:pt x="24390" y="15715"/>
                    </a:lnTo>
                    <a:lnTo>
                      <a:pt x="17763" y="9089"/>
                    </a:lnTo>
                    <a:lnTo>
                      <a:pt x="11263" y="2589"/>
                    </a:lnTo>
                    <a:lnTo>
                      <a:pt x="10474" y="1800"/>
                    </a:lnTo>
                    <a:cubicBezTo>
                      <a:pt x="9917" y="1203"/>
                      <a:pt x="9260" y="778"/>
                      <a:pt x="8499" y="532"/>
                    </a:cubicBezTo>
                    <a:cubicBezTo>
                      <a:pt x="7825" y="177"/>
                      <a:pt x="7102" y="0"/>
                      <a:pt x="6330" y="0"/>
                    </a:cubicBezTo>
                    <a:cubicBezTo>
                      <a:pt x="6265" y="0"/>
                      <a:pt x="6200" y="1"/>
                      <a:pt x="6135" y="4"/>
                    </a:cubicBezTo>
                    <a:cubicBezTo>
                      <a:pt x="6069" y="1"/>
                      <a:pt x="6004" y="0"/>
                      <a:pt x="5940" y="0"/>
                    </a:cubicBezTo>
                    <a:close/>
                  </a:path>
                </a:pathLst>
              </a:custGeom>
              <a:solidFill>
                <a:srgbClr val="7A8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4880825" y="886150"/>
                <a:ext cx="1176225" cy="1212025"/>
              </a:xfrm>
              <a:custGeom>
                <a:avLst/>
                <a:gdLst/>
                <a:ahLst/>
                <a:cxnLst/>
                <a:rect l="l" t="t" r="r" b="b"/>
                <a:pathLst>
                  <a:path w="47049" h="48481" extrusionOk="0">
                    <a:moveTo>
                      <a:pt x="40882" y="0"/>
                    </a:moveTo>
                    <a:lnTo>
                      <a:pt x="39250" y="221"/>
                    </a:lnTo>
                    <a:cubicBezTo>
                      <a:pt x="38226" y="504"/>
                      <a:pt x="37294" y="1047"/>
                      <a:pt x="36543" y="1798"/>
                    </a:cubicBezTo>
                    <a:cubicBezTo>
                      <a:pt x="34322" y="4116"/>
                      <a:pt x="32099" y="6434"/>
                      <a:pt x="29877" y="8751"/>
                    </a:cubicBezTo>
                    <a:lnTo>
                      <a:pt x="23055" y="15867"/>
                    </a:lnTo>
                    <a:lnTo>
                      <a:pt x="16177" y="23042"/>
                    </a:lnTo>
                    <a:lnTo>
                      <a:pt x="9343" y="30170"/>
                    </a:lnTo>
                    <a:cubicBezTo>
                      <a:pt x="7113" y="32497"/>
                      <a:pt x="4883" y="34823"/>
                      <a:pt x="2651" y="37150"/>
                    </a:cubicBezTo>
                    <a:lnTo>
                      <a:pt x="1831" y="38007"/>
                    </a:lnTo>
                    <a:cubicBezTo>
                      <a:pt x="1232" y="38563"/>
                      <a:pt x="809" y="39220"/>
                      <a:pt x="561" y="39982"/>
                    </a:cubicBezTo>
                    <a:cubicBezTo>
                      <a:pt x="177" y="40713"/>
                      <a:pt x="1" y="41500"/>
                      <a:pt x="33" y="42346"/>
                    </a:cubicBezTo>
                    <a:cubicBezTo>
                      <a:pt x="1" y="43189"/>
                      <a:pt x="177" y="43977"/>
                      <a:pt x="561" y="44709"/>
                    </a:cubicBezTo>
                    <a:cubicBezTo>
                      <a:pt x="809" y="45469"/>
                      <a:pt x="1232" y="46128"/>
                      <a:pt x="1831" y="46683"/>
                    </a:cubicBezTo>
                    <a:lnTo>
                      <a:pt x="3072" y="47642"/>
                    </a:lnTo>
                    <a:cubicBezTo>
                      <a:pt x="4029" y="48199"/>
                      <a:pt x="5062" y="48477"/>
                      <a:pt x="6169" y="48480"/>
                    </a:cubicBezTo>
                    <a:lnTo>
                      <a:pt x="7799" y="48260"/>
                    </a:lnTo>
                    <a:cubicBezTo>
                      <a:pt x="8824" y="47978"/>
                      <a:pt x="9757" y="47434"/>
                      <a:pt x="10507" y="46683"/>
                    </a:cubicBezTo>
                    <a:lnTo>
                      <a:pt x="10507" y="46684"/>
                    </a:lnTo>
                    <a:lnTo>
                      <a:pt x="17172" y="39731"/>
                    </a:lnTo>
                    <a:lnTo>
                      <a:pt x="23995" y="32615"/>
                    </a:lnTo>
                    <a:lnTo>
                      <a:pt x="30874" y="25440"/>
                    </a:lnTo>
                    <a:cubicBezTo>
                      <a:pt x="33152" y="23063"/>
                      <a:pt x="35429" y="20687"/>
                      <a:pt x="37708" y="18310"/>
                    </a:cubicBezTo>
                    <a:lnTo>
                      <a:pt x="44399" y="11332"/>
                    </a:lnTo>
                    <a:lnTo>
                      <a:pt x="45220" y="10475"/>
                    </a:lnTo>
                    <a:cubicBezTo>
                      <a:pt x="45819" y="9919"/>
                      <a:pt x="46242" y="9260"/>
                      <a:pt x="46488" y="8500"/>
                    </a:cubicBezTo>
                    <a:cubicBezTo>
                      <a:pt x="46873" y="7770"/>
                      <a:pt x="47049" y="6982"/>
                      <a:pt x="47018" y="6137"/>
                    </a:cubicBezTo>
                    <a:cubicBezTo>
                      <a:pt x="47049" y="5291"/>
                      <a:pt x="46873" y="4503"/>
                      <a:pt x="46488" y="3773"/>
                    </a:cubicBezTo>
                    <a:cubicBezTo>
                      <a:pt x="46242" y="3011"/>
                      <a:pt x="45819" y="2354"/>
                      <a:pt x="45220" y="1798"/>
                    </a:cubicBezTo>
                    <a:lnTo>
                      <a:pt x="43978" y="838"/>
                    </a:lnTo>
                    <a:cubicBezTo>
                      <a:pt x="43021" y="284"/>
                      <a:pt x="41989" y="3"/>
                      <a:pt x="40882" y="0"/>
                    </a:cubicBezTo>
                    <a:close/>
                  </a:path>
                </a:pathLst>
              </a:custGeom>
              <a:solidFill>
                <a:srgbClr val="7A8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86"/>
        <p:cNvGrpSpPr/>
        <p:nvPr/>
      </p:nvGrpSpPr>
      <p:grpSpPr>
        <a:xfrm>
          <a:off x="0" y="0"/>
          <a:ext cx="0" cy="0"/>
          <a:chOff x="0" y="0"/>
          <a:chExt cx="0" cy="0"/>
        </a:xfrm>
      </p:grpSpPr>
      <p:sp>
        <p:nvSpPr>
          <p:cNvPr id="87" name="Google Shape;87;p15"/>
          <p:cNvSpPr/>
          <p:nvPr/>
        </p:nvSpPr>
        <p:spPr>
          <a:xfrm rot="5037640">
            <a:off x="2041824" y="-1541410"/>
            <a:ext cx="5540104" cy="10506299"/>
          </a:xfrm>
          <a:custGeom>
            <a:avLst/>
            <a:gdLst/>
            <a:ahLst/>
            <a:cxnLst/>
            <a:rect l="l" t="t" r="r" b="b"/>
            <a:pathLst>
              <a:path w="35230" h="52975" extrusionOk="0">
                <a:moveTo>
                  <a:pt x="15529" y="1"/>
                </a:moveTo>
                <a:cubicBezTo>
                  <a:pt x="10791" y="1"/>
                  <a:pt x="6206" y="1644"/>
                  <a:pt x="3953" y="5493"/>
                </a:cubicBezTo>
                <a:cubicBezTo>
                  <a:pt x="3598" y="6090"/>
                  <a:pt x="3324" y="6719"/>
                  <a:pt x="3098" y="7364"/>
                </a:cubicBezTo>
                <a:cubicBezTo>
                  <a:pt x="2275" y="9881"/>
                  <a:pt x="2372" y="12607"/>
                  <a:pt x="2856" y="15204"/>
                </a:cubicBezTo>
                <a:cubicBezTo>
                  <a:pt x="3227" y="17123"/>
                  <a:pt x="3808" y="18994"/>
                  <a:pt x="3969" y="20946"/>
                </a:cubicBezTo>
                <a:cubicBezTo>
                  <a:pt x="4243" y="24285"/>
                  <a:pt x="3275" y="27576"/>
                  <a:pt x="2259" y="30753"/>
                </a:cubicBezTo>
                <a:cubicBezTo>
                  <a:pt x="969" y="34818"/>
                  <a:pt x="1" y="38641"/>
                  <a:pt x="1469" y="42835"/>
                </a:cubicBezTo>
                <a:cubicBezTo>
                  <a:pt x="3798" y="49427"/>
                  <a:pt x="10743" y="52975"/>
                  <a:pt x="17540" y="52975"/>
                </a:cubicBezTo>
                <a:cubicBezTo>
                  <a:pt x="20156" y="52975"/>
                  <a:pt x="22751" y="52449"/>
                  <a:pt x="25051" y="51368"/>
                </a:cubicBezTo>
                <a:cubicBezTo>
                  <a:pt x="33842" y="47239"/>
                  <a:pt x="35229" y="35705"/>
                  <a:pt x="34939" y="27043"/>
                </a:cubicBezTo>
                <a:cubicBezTo>
                  <a:pt x="34697" y="19543"/>
                  <a:pt x="33713" y="9316"/>
                  <a:pt x="27680" y="4058"/>
                </a:cubicBezTo>
                <a:cubicBezTo>
                  <a:pt x="24779" y="1520"/>
                  <a:pt x="20083" y="1"/>
                  <a:pt x="15529" y="1"/>
                </a:cubicBezTo>
                <a:close/>
              </a:path>
            </a:pathLst>
          </a:custGeom>
          <a:solidFill>
            <a:srgbClr val="000549">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5764205" y="615782"/>
            <a:ext cx="222267" cy="207065"/>
          </a:xfrm>
          <a:custGeom>
            <a:avLst/>
            <a:gdLst/>
            <a:ahLst/>
            <a:cxnLst/>
            <a:rect l="l" t="t" r="r" b="b"/>
            <a:pathLst>
              <a:path w="79523" h="74084" extrusionOk="0">
                <a:moveTo>
                  <a:pt x="13613" y="5016"/>
                </a:moveTo>
                <a:lnTo>
                  <a:pt x="13602" y="5018"/>
                </a:lnTo>
                <a:lnTo>
                  <a:pt x="13602" y="5018"/>
                </a:lnTo>
                <a:cubicBezTo>
                  <a:pt x="13606" y="5017"/>
                  <a:pt x="13610" y="5017"/>
                  <a:pt x="13613" y="5016"/>
                </a:cubicBezTo>
                <a:close/>
                <a:moveTo>
                  <a:pt x="25655" y="9440"/>
                </a:moveTo>
                <a:cubicBezTo>
                  <a:pt x="25680" y="9460"/>
                  <a:pt x="25706" y="9479"/>
                  <a:pt x="25731" y="9499"/>
                </a:cubicBezTo>
                <a:lnTo>
                  <a:pt x="25731" y="9499"/>
                </a:lnTo>
                <a:lnTo>
                  <a:pt x="25655" y="9440"/>
                </a:lnTo>
                <a:close/>
                <a:moveTo>
                  <a:pt x="71236" y="10441"/>
                </a:moveTo>
                <a:cubicBezTo>
                  <a:pt x="71243" y="10451"/>
                  <a:pt x="71251" y="10460"/>
                  <a:pt x="71258" y="10470"/>
                </a:cubicBezTo>
                <a:lnTo>
                  <a:pt x="71258" y="10470"/>
                </a:lnTo>
                <a:lnTo>
                  <a:pt x="71236" y="10441"/>
                </a:lnTo>
                <a:close/>
                <a:moveTo>
                  <a:pt x="57019" y="11347"/>
                </a:moveTo>
                <a:lnTo>
                  <a:pt x="57002" y="11361"/>
                </a:lnTo>
                <a:cubicBezTo>
                  <a:pt x="57008" y="11356"/>
                  <a:pt x="57013" y="11352"/>
                  <a:pt x="57019" y="11347"/>
                </a:cubicBezTo>
                <a:close/>
                <a:moveTo>
                  <a:pt x="72665" y="12740"/>
                </a:moveTo>
                <a:lnTo>
                  <a:pt x="72665" y="12740"/>
                </a:lnTo>
                <a:cubicBezTo>
                  <a:pt x="72666" y="12743"/>
                  <a:pt x="72667" y="12747"/>
                  <a:pt x="72669" y="12750"/>
                </a:cubicBezTo>
                <a:lnTo>
                  <a:pt x="72669" y="12750"/>
                </a:lnTo>
                <a:lnTo>
                  <a:pt x="72665" y="12740"/>
                </a:lnTo>
                <a:close/>
                <a:moveTo>
                  <a:pt x="30198" y="13814"/>
                </a:moveTo>
                <a:cubicBezTo>
                  <a:pt x="30204" y="13822"/>
                  <a:pt x="30210" y="13830"/>
                  <a:pt x="30216" y="13838"/>
                </a:cubicBezTo>
                <a:lnTo>
                  <a:pt x="30216" y="13838"/>
                </a:lnTo>
                <a:lnTo>
                  <a:pt x="30198" y="13814"/>
                </a:lnTo>
                <a:close/>
                <a:moveTo>
                  <a:pt x="7943" y="27135"/>
                </a:moveTo>
                <a:lnTo>
                  <a:pt x="8001" y="27273"/>
                </a:lnTo>
                <a:cubicBezTo>
                  <a:pt x="7982" y="27227"/>
                  <a:pt x="7962" y="27181"/>
                  <a:pt x="7943" y="27135"/>
                </a:cubicBezTo>
                <a:close/>
                <a:moveTo>
                  <a:pt x="70410" y="34107"/>
                </a:moveTo>
                <a:lnTo>
                  <a:pt x="70410" y="34107"/>
                </a:lnTo>
                <a:cubicBezTo>
                  <a:pt x="70403" y="34125"/>
                  <a:pt x="70395" y="34143"/>
                  <a:pt x="70387" y="34160"/>
                </a:cubicBezTo>
                <a:lnTo>
                  <a:pt x="70410" y="34107"/>
                </a:lnTo>
                <a:close/>
                <a:moveTo>
                  <a:pt x="16476" y="50397"/>
                </a:moveTo>
                <a:cubicBezTo>
                  <a:pt x="16484" y="50407"/>
                  <a:pt x="16492" y="50417"/>
                  <a:pt x="16499" y="50426"/>
                </a:cubicBezTo>
                <a:lnTo>
                  <a:pt x="16476" y="50397"/>
                </a:lnTo>
                <a:close/>
                <a:moveTo>
                  <a:pt x="27764" y="57348"/>
                </a:moveTo>
                <a:lnTo>
                  <a:pt x="27929" y="57562"/>
                </a:lnTo>
                <a:lnTo>
                  <a:pt x="27929" y="57562"/>
                </a:lnTo>
                <a:cubicBezTo>
                  <a:pt x="27874" y="57490"/>
                  <a:pt x="27819" y="57419"/>
                  <a:pt x="27764" y="57348"/>
                </a:cubicBezTo>
                <a:close/>
                <a:moveTo>
                  <a:pt x="43263" y="68730"/>
                </a:moveTo>
                <a:cubicBezTo>
                  <a:pt x="43257" y="68733"/>
                  <a:pt x="43251" y="68735"/>
                  <a:pt x="43245" y="68738"/>
                </a:cubicBezTo>
                <a:lnTo>
                  <a:pt x="43263" y="68730"/>
                </a:lnTo>
                <a:close/>
                <a:moveTo>
                  <a:pt x="40479" y="69048"/>
                </a:moveTo>
                <a:lnTo>
                  <a:pt x="40705" y="69078"/>
                </a:lnTo>
                <a:lnTo>
                  <a:pt x="40705" y="69078"/>
                </a:lnTo>
                <a:cubicBezTo>
                  <a:pt x="40699" y="69078"/>
                  <a:pt x="40694" y="69077"/>
                  <a:pt x="40688" y="69077"/>
                </a:cubicBezTo>
                <a:lnTo>
                  <a:pt x="40688" y="69077"/>
                </a:lnTo>
                <a:cubicBezTo>
                  <a:pt x="40618" y="69067"/>
                  <a:pt x="40548" y="69058"/>
                  <a:pt x="40479" y="69048"/>
                </a:cubicBezTo>
                <a:close/>
                <a:moveTo>
                  <a:pt x="14536" y="5003"/>
                </a:moveTo>
                <a:cubicBezTo>
                  <a:pt x="15044" y="5003"/>
                  <a:pt x="15553" y="5033"/>
                  <a:pt x="16059" y="5089"/>
                </a:cubicBezTo>
                <a:lnTo>
                  <a:pt x="16059" y="5089"/>
                </a:lnTo>
                <a:cubicBezTo>
                  <a:pt x="17502" y="5319"/>
                  <a:pt x="18905" y="5741"/>
                  <a:pt x="20259" y="6289"/>
                </a:cubicBezTo>
                <a:lnTo>
                  <a:pt x="20259" y="6289"/>
                </a:lnTo>
                <a:cubicBezTo>
                  <a:pt x="22291" y="7183"/>
                  <a:pt x="24198" y="8344"/>
                  <a:pt x="25966" y="9684"/>
                </a:cubicBezTo>
                <a:lnTo>
                  <a:pt x="25966" y="9684"/>
                </a:lnTo>
                <a:cubicBezTo>
                  <a:pt x="27622" y="10999"/>
                  <a:pt x="29127" y="12473"/>
                  <a:pt x="30441" y="14132"/>
                </a:cubicBezTo>
                <a:lnTo>
                  <a:pt x="30441" y="14132"/>
                </a:lnTo>
                <a:cubicBezTo>
                  <a:pt x="33323" y="17950"/>
                  <a:pt x="35470" y="22291"/>
                  <a:pt x="37571" y="26570"/>
                </a:cubicBezTo>
                <a:cubicBezTo>
                  <a:pt x="38075" y="27598"/>
                  <a:pt x="38577" y="28628"/>
                  <a:pt x="39087" y="29654"/>
                </a:cubicBezTo>
                <a:lnTo>
                  <a:pt x="39087" y="29654"/>
                </a:lnTo>
                <a:cubicBezTo>
                  <a:pt x="39113" y="29711"/>
                  <a:pt x="39142" y="29768"/>
                  <a:pt x="39172" y="29825"/>
                </a:cubicBezTo>
                <a:lnTo>
                  <a:pt x="39172" y="29825"/>
                </a:lnTo>
                <a:cubicBezTo>
                  <a:pt x="39186" y="29853"/>
                  <a:pt x="39200" y="29880"/>
                  <a:pt x="39214" y="29908"/>
                </a:cubicBezTo>
                <a:cubicBezTo>
                  <a:pt x="39608" y="30694"/>
                  <a:pt x="40524" y="31143"/>
                  <a:pt x="41412" y="31143"/>
                </a:cubicBezTo>
                <a:cubicBezTo>
                  <a:pt x="41760" y="31143"/>
                  <a:pt x="42104" y="31074"/>
                  <a:pt x="42410" y="30929"/>
                </a:cubicBezTo>
                <a:lnTo>
                  <a:pt x="42410" y="30929"/>
                </a:lnTo>
                <a:cubicBezTo>
                  <a:pt x="42887" y="30741"/>
                  <a:pt x="43296" y="30405"/>
                  <a:pt x="43529" y="29907"/>
                </a:cubicBezTo>
                <a:cubicBezTo>
                  <a:pt x="45095" y="26563"/>
                  <a:pt x="46980" y="23357"/>
                  <a:pt x="49074" y="20318"/>
                </a:cubicBezTo>
                <a:cubicBezTo>
                  <a:pt x="49664" y="19463"/>
                  <a:pt x="50273" y="18623"/>
                  <a:pt x="50902" y="17797"/>
                </a:cubicBezTo>
                <a:lnTo>
                  <a:pt x="50902" y="17797"/>
                </a:lnTo>
                <a:cubicBezTo>
                  <a:pt x="52791" y="15379"/>
                  <a:pt x="54869" y="13069"/>
                  <a:pt x="57273" y="11154"/>
                </a:cubicBezTo>
                <a:lnTo>
                  <a:pt x="57273" y="11154"/>
                </a:lnTo>
                <a:cubicBezTo>
                  <a:pt x="58493" y="10242"/>
                  <a:pt x="59811" y="9468"/>
                  <a:pt x="61203" y="8848"/>
                </a:cubicBezTo>
                <a:lnTo>
                  <a:pt x="61203" y="8848"/>
                </a:lnTo>
                <a:cubicBezTo>
                  <a:pt x="62249" y="8430"/>
                  <a:pt x="63331" y="8108"/>
                  <a:pt x="64444" y="7926"/>
                </a:cubicBezTo>
                <a:lnTo>
                  <a:pt x="64444" y="7926"/>
                </a:lnTo>
                <a:cubicBezTo>
                  <a:pt x="64853" y="7883"/>
                  <a:pt x="65264" y="7860"/>
                  <a:pt x="65674" y="7860"/>
                </a:cubicBezTo>
                <a:cubicBezTo>
                  <a:pt x="66023" y="7860"/>
                  <a:pt x="66372" y="7876"/>
                  <a:pt x="66720" y="7910"/>
                </a:cubicBezTo>
                <a:lnTo>
                  <a:pt x="66720" y="7910"/>
                </a:lnTo>
                <a:cubicBezTo>
                  <a:pt x="67327" y="8015"/>
                  <a:pt x="67923" y="8177"/>
                  <a:pt x="68499" y="8395"/>
                </a:cubicBezTo>
                <a:lnTo>
                  <a:pt x="68499" y="8395"/>
                </a:lnTo>
                <a:cubicBezTo>
                  <a:pt x="69028" y="8643"/>
                  <a:pt x="69533" y="8937"/>
                  <a:pt x="70008" y="9277"/>
                </a:cubicBezTo>
                <a:lnTo>
                  <a:pt x="70008" y="9277"/>
                </a:lnTo>
                <a:cubicBezTo>
                  <a:pt x="70534" y="9713"/>
                  <a:pt x="71017" y="10198"/>
                  <a:pt x="71450" y="10726"/>
                </a:cubicBezTo>
                <a:lnTo>
                  <a:pt x="71450" y="10726"/>
                </a:lnTo>
                <a:cubicBezTo>
                  <a:pt x="71983" y="11461"/>
                  <a:pt x="72431" y="12251"/>
                  <a:pt x="72803" y="13080"/>
                </a:cubicBezTo>
                <a:lnTo>
                  <a:pt x="72803" y="13080"/>
                </a:lnTo>
                <a:cubicBezTo>
                  <a:pt x="73278" y="14290"/>
                  <a:pt x="73601" y="15553"/>
                  <a:pt x="73799" y="16838"/>
                </a:cubicBezTo>
                <a:lnTo>
                  <a:pt x="73799" y="16838"/>
                </a:lnTo>
                <a:cubicBezTo>
                  <a:pt x="74029" y="18826"/>
                  <a:pt x="73955" y="20823"/>
                  <a:pt x="73710" y="22806"/>
                </a:cubicBezTo>
                <a:lnTo>
                  <a:pt x="73710" y="22806"/>
                </a:lnTo>
                <a:cubicBezTo>
                  <a:pt x="73156" y="26590"/>
                  <a:pt x="72003" y="30258"/>
                  <a:pt x="70543" y="33786"/>
                </a:cubicBezTo>
                <a:lnTo>
                  <a:pt x="70543" y="33786"/>
                </a:lnTo>
                <a:cubicBezTo>
                  <a:pt x="68761" y="37956"/>
                  <a:pt x="66569" y="41936"/>
                  <a:pt x="64232" y="45818"/>
                </a:cubicBezTo>
                <a:cubicBezTo>
                  <a:pt x="63032" y="47812"/>
                  <a:pt x="61744" y="49749"/>
                  <a:pt x="60397" y="51647"/>
                </a:cubicBezTo>
                <a:cubicBezTo>
                  <a:pt x="59550" y="52839"/>
                  <a:pt x="58681" y="54015"/>
                  <a:pt x="57792" y="55176"/>
                </a:cubicBezTo>
                <a:lnTo>
                  <a:pt x="57792" y="55176"/>
                </a:lnTo>
                <a:cubicBezTo>
                  <a:pt x="55278" y="58413"/>
                  <a:pt x="52594" y="61554"/>
                  <a:pt x="49580" y="64339"/>
                </a:cubicBezTo>
                <a:cubicBezTo>
                  <a:pt x="48850" y="65015"/>
                  <a:pt x="48098" y="65667"/>
                  <a:pt x="47319" y="66285"/>
                </a:cubicBezTo>
                <a:lnTo>
                  <a:pt x="47319" y="66285"/>
                </a:lnTo>
                <a:cubicBezTo>
                  <a:pt x="46151" y="67171"/>
                  <a:pt x="44914" y="67985"/>
                  <a:pt x="43579" y="68591"/>
                </a:cubicBezTo>
                <a:lnTo>
                  <a:pt x="43579" y="68591"/>
                </a:lnTo>
                <a:cubicBezTo>
                  <a:pt x="43022" y="68809"/>
                  <a:pt x="42450" y="68983"/>
                  <a:pt x="41862" y="69092"/>
                </a:cubicBezTo>
                <a:lnTo>
                  <a:pt x="41862" y="69092"/>
                </a:lnTo>
                <a:cubicBezTo>
                  <a:pt x="41689" y="69106"/>
                  <a:pt x="41515" y="69114"/>
                  <a:pt x="41342" y="69114"/>
                </a:cubicBezTo>
                <a:cubicBezTo>
                  <a:pt x="41171" y="69114"/>
                  <a:pt x="41001" y="69106"/>
                  <a:pt x="40830" y="69091"/>
                </a:cubicBezTo>
                <a:lnTo>
                  <a:pt x="40830" y="69091"/>
                </a:lnTo>
                <a:cubicBezTo>
                  <a:pt x="40344" y="69008"/>
                  <a:pt x="39869" y="68870"/>
                  <a:pt x="39408" y="68695"/>
                </a:cubicBezTo>
                <a:lnTo>
                  <a:pt x="39408" y="68695"/>
                </a:lnTo>
                <a:cubicBezTo>
                  <a:pt x="38454" y="68253"/>
                  <a:pt x="37566" y="67680"/>
                  <a:pt x="36724" y="67051"/>
                </a:cubicBezTo>
                <a:lnTo>
                  <a:pt x="36724" y="67051"/>
                </a:lnTo>
                <a:cubicBezTo>
                  <a:pt x="34102" y="64971"/>
                  <a:pt x="31856" y="62422"/>
                  <a:pt x="29744" y="59842"/>
                </a:cubicBezTo>
                <a:cubicBezTo>
                  <a:pt x="29165" y="59134"/>
                  <a:pt x="28595" y="58418"/>
                  <a:pt x="28033" y="57695"/>
                </a:cubicBezTo>
                <a:lnTo>
                  <a:pt x="28033" y="57695"/>
                </a:lnTo>
                <a:cubicBezTo>
                  <a:pt x="25620" y="54558"/>
                  <a:pt x="23366" y="51304"/>
                  <a:pt x="20988" y="48140"/>
                </a:cubicBezTo>
                <a:cubicBezTo>
                  <a:pt x="20455" y="47430"/>
                  <a:pt x="19917" y="46723"/>
                  <a:pt x="19355" y="46035"/>
                </a:cubicBezTo>
                <a:lnTo>
                  <a:pt x="19355" y="46035"/>
                </a:lnTo>
                <a:cubicBezTo>
                  <a:pt x="16011" y="41392"/>
                  <a:pt x="12780" y="36647"/>
                  <a:pt x="10098" y="31582"/>
                </a:cubicBezTo>
                <a:cubicBezTo>
                  <a:pt x="9283" y="30045"/>
                  <a:pt x="8521" y="28477"/>
                  <a:pt x="7836" y="26878"/>
                </a:cubicBezTo>
                <a:lnTo>
                  <a:pt x="7836" y="26878"/>
                </a:lnTo>
                <a:cubicBezTo>
                  <a:pt x="6758" y="24264"/>
                  <a:pt x="5878" y="21549"/>
                  <a:pt x="5457" y="18748"/>
                </a:cubicBezTo>
                <a:lnTo>
                  <a:pt x="5457" y="18748"/>
                </a:lnTo>
                <a:cubicBezTo>
                  <a:pt x="5291" y="17349"/>
                  <a:pt x="5253" y="15937"/>
                  <a:pt x="5403" y="14536"/>
                </a:cubicBezTo>
                <a:lnTo>
                  <a:pt x="5403" y="14536"/>
                </a:lnTo>
                <a:cubicBezTo>
                  <a:pt x="5590" y="13374"/>
                  <a:pt x="5928" y="12257"/>
                  <a:pt x="6366" y="11163"/>
                </a:cubicBezTo>
                <a:lnTo>
                  <a:pt x="6366" y="11163"/>
                </a:lnTo>
                <a:cubicBezTo>
                  <a:pt x="6833" y="10109"/>
                  <a:pt x="7390" y="9098"/>
                  <a:pt x="8069" y="8167"/>
                </a:cubicBezTo>
                <a:lnTo>
                  <a:pt x="8069" y="8167"/>
                </a:lnTo>
                <a:cubicBezTo>
                  <a:pt x="8544" y="7585"/>
                  <a:pt x="9067" y="7048"/>
                  <a:pt x="9645" y="6568"/>
                </a:cubicBezTo>
                <a:lnTo>
                  <a:pt x="9645" y="6568"/>
                </a:lnTo>
                <a:cubicBezTo>
                  <a:pt x="10163" y="6195"/>
                  <a:pt x="10714" y="5872"/>
                  <a:pt x="11294" y="5603"/>
                </a:cubicBezTo>
                <a:lnTo>
                  <a:pt x="11294" y="5603"/>
                </a:lnTo>
                <a:cubicBezTo>
                  <a:pt x="11934" y="5360"/>
                  <a:pt x="12598" y="5181"/>
                  <a:pt x="13274" y="5067"/>
                </a:cubicBezTo>
                <a:lnTo>
                  <a:pt x="13274" y="5067"/>
                </a:lnTo>
                <a:cubicBezTo>
                  <a:pt x="13694" y="5024"/>
                  <a:pt x="14115" y="5003"/>
                  <a:pt x="14536" y="5003"/>
                </a:cubicBezTo>
                <a:close/>
                <a:moveTo>
                  <a:pt x="14493" y="1"/>
                </a:moveTo>
                <a:cubicBezTo>
                  <a:pt x="11947" y="1"/>
                  <a:pt x="9338" y="698"/>
                  <a:pt x="7251" y="2161"/>
                </a:cubicBezTo>
                <a:cubicBezTo>
                  <a:pt x="4191" y="4306"/>
                  <a:pt x="2266" y="7534"/>
                  <a:pt x="1102" y="11038"/>
                </a:cubicBezTo>
                <a:cubicBezTo>
                  <a:pt x="0" y="14355"/>
                  <a:pt x="182" y="17975"/>
                  <a:pt x="861" y="21356"/>
                </a:cubicBezTo>
                <a:cubicBezTo>
                  <a:pt x="1592" y="24990"/>
                  <a:pt x="3012" y="28481"/>
                  <a:pt x="4619" y="31808"/>
                </a:cubicBezTo>
                <a:cubicBezTo>
                  <a:pt x="6196" y="35073"/>
                  <a:pt x="8038" y="38203"/>
                  <a:pt x="10005" y="41246"/>
                </a:cubicBezTo>
                <a:cubicBezTo>
                  <a:pt x="10902" y="42634"/>
                  <a:pt x="11823" y="44004"/>
                  <a:pt x="12770" y="45359"/>
                </a:cubicBezTo>
                <a:cubicBezTo>
                  <a:pt x="13637" y="46604"/>
                  <a:pt x="14495" y="47868"/>
                  <a:pt x="15423" y="49069"/>
                </a:cubicBezTo>
                <a:cubicBezTo>
                  <a:pt x="15714" y="49447"/>
                  <a:pt x="16017" y="49814"/>
                  <a:pt x="16312" y="50187"/>
                </a:cubicBezTo>
                <a:lnTo>
                  <a:pt x="16312" y="50187"/>
                </a:lnTo>
                <a:cubicBezTo>
                  <a:pt x="18882" y="53539"/>
                  <a:pt x="21259" y="57033"/>
                  <a:pt x="23839" y="60376"/>
                </a:cubicBezTo>
                <a:cubicBezTo>
                  <a:pt x="26901" y="64342"/>
                  <a:pt x="30104" y="68270"/>
                  <a:pt x="34124" y="71309"/>
                </a:cubicBezTo>
                <a:cubicBezTo>
                  <a:pt x="34955" y="71935"/>
                  <a:pt x="35832" y="72512"/>
                  <a:pt x="36774" y="72959"/>
                </a:cubicBezTo>
                <a:cubicBezTo>
                  <a:pt x="37895" y="73491"/>
                  <a:pt x="38946" y="73823"/>
                  <a:pt x="40144" y="74000"/>
                </a:cubicBezTo>
                <a:lnTo>
                  <a:pt x="40144" y="74000"/>
                </a:lnTo>
                <a:lnTo>
                  <a:pt x="39785" y="73951"/>
                </a:lnTo>
                <a:lnTo>
                  <a:pt x="39785" y="73951"/>
                </a:lnTo>
                <a:cubicBezTo>
                  <a:pt x="39957" y="73979"/>
                  <a:pt x="40129" y="74002"/>
                  <a:pt x="40301" y="74022"/>
                </a:cubicBezTo>
                <a:lnTo>
                  <a:pt x="40301" y="74022"/>
                </a:lnTo>
                <a:cubicBezTo>
                  <a:pt x="40350" y="74028"/>
                  <a:pt x="40400" y="74035"/>
                  <a:pt x="40450" y="74041"/>
                </a:cubicBezTo>
                <a:lnTo>
                  <a:pt x="40338" y="74026"/>
                </a:lnTo>
                <a:lnTo>
                  <a:pt x="40338" y="74026"/>
                </a:lnTo>
                <a:cubicBezTo>
                  <a:pt x="40693" y="74064"/>
                  <a:pt x="41048" y="74083"/>
                  <a:pt x="41401" y="74083"/>
                </a:cubicBezTo>
                <a:cubicBezTo>
                  <a:pt x="42475" y="74083"/>
                  <a:pt x="43537" y="73904"/>
                  <a:pt x="44575" y="73534"/>
                </a:cubicBezTo>
                <a:cubicBezTo>
                  <a:pt x="46150" y="72975"/>
                  <a:pt x="47619" y="72180"/>
                  <a:pt x="48986" y="71225"/>
                </a:cubicBezTo>
                <a:cubicBezTo>
                  <a:pt x="52119" y="69036"/>
                  <a:pt x="54857" y="66326"/>
                  <a:pt x="57386" y="63473"/>
                </a:cubicBezTo>
                <a:cubicBezTo>
                  <a:pt x="59927" y="60605"/>
                  <a:pt x="62287" y="57568"/>
                  <a:pt x="64513" y="54448"/>
                </a:cubicBezTo>
                <a:cubicBezTo>
                  <a:pt x="66405" y="51797"/>
                  <a:pt x="68148" y="49065"/>
                  <a:pt x="69786" y="46248"/>
                </a:cubicBezTo>
                <a:cubicBezTo>
                  <a:pt x="72723" y="41189"/>
                  <a:pt x="75388" y="35890"/>
                  <a:pt x="77118" y="30285"/>
                </a:cubicBezTo>
                <a:cubicBezTo>
                  <a:pt x="78676" y="25238"/>
                  <a:pt x="79523" y="19771"/>
                  <a:pt x="78446" y="14540"/>
                </a:cubicBezTo>
                <a:cubicBezTo>
                  <a:pt x="77637" y="10605"/>
                  <a:pt x="75517" y="6824"/>
                  <a:pt x="72063" y="4645"/>
                </a:cubicBezTo>
                <a:cubicBezTo>
                  <a:pt x="70121" y="3418"/>
                  <a:pt x="67897" y="2878"/>
                  <a:pt x="65653" y="2878"/>
                </a:cubicBezTo>
                <a:cubicBezTo>
                  <a:pt x="63703" y="2878"/>
                  <a:pt x="61739" y="3286"/>
                  <a:pt x="59932" y="4005"/>
                </a:cubicBezTo>
                <a:cubicBezTo>
                  <a:pt x="58737" y="4481"/>
                  <a:pt x="57562" y="5016"/>
                  <a:pt x="56459" y="5679"/>
                </a:cubicBezTo>
                <a:cubicBezTo>
                  <a:pt x="55417" y="6306"/>
                  <a:pt x="54443" y="7044"/>
                  <a:pt x="53502" y="7810"/>
                </a:cubicBezTo>
                <a:cubicBezTo>
                  <a:pt x="51730" y="9254"/>
                  <a:pt x="50141" y="10915"/>
                  <a:pt x="48669" y="12658"/>
                </a:cubicBezTo>
                <a:cubicBezTo>
                  <a:pt x="45933" y="15899"/>
                  <a:pt x="43511" y="19423"/>
                  <a:pt x="41424" y="23120"/>
                </a:cubicBezTo>
                <a:lnTo>
                  <a:pt x="41424" y="23120"/>
                </a:lnTo>
                <a:cubicBezTo>
                  <a:pt x="40421" y="21091"/>
                  <a:pt x="39399" y="19072"/>
                  <a:pt x="38285" y="17101"/>
                </a:cubicBezTo>
                <a:cubicBezTo>
                  <a:pt x="36382" y="13733"/>
                  <a:pt x="34211" y="10413"/>
                  <a:pt x="31369" y="7757"/>
                </a:cubicBezTo>
                <a:cubicBezTo>
                  <a:pt x="29228" y="5756"/>
                  <a:pt x="26803" y="3988"/>
                  <a:pt x="24194" y="2645"/>
                </a:cubicBezTo>
                <a:cubicBezTo>
                  <a:pt x="21457" y="1237"/>
                  <a:pt x="18529" y="245"/>
                  <a:pt x="15445" y="33"/>
                </a:cubicBezTo>
                <a:cubicBezTo>
                  <a:pt x="15129" y="12"/>
                  <a:pt x="14811" y="1"/>
                  <a:pt x="14493" y="1"/>
                </a:cubicBezTo>
                <a:close/>
              </a:path>
            </a:pathLst>
          </a:custGeom>
          <a:solidFill>
            <a:srgbClr val="0005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8895905" y="1402064"/>
            <a:ext cx="174893" cy="167106"/>
          </a:xfrm>
          <a:custGeom>
            <a:avLst/>
            <a:gdLst/>
            <a:ahLst/>
            <a:cxnLst/>
            <a:rect l="l" t="t" r="r" b="b"/>
            <a:pathLst>
              <a:path w="50041" h="47813" extrusionOk="0">
                <a:moveTo>
                  <a:pt x="38136" y="0"/>
                </a:moveTo>
                <a:cubicBezTo>
                  <a:pt x="35682" y="0"/>
                  <a:pt x="33243" y="1446"/>
                  <a:pt x="31385" y="4753"/>
                </a:cubicBezTo>
                <a:cubicBezTo>
                  <a:pt x="28797" y="9294"/>
                  <a:pt x="28672" y="17741"/>
                  <a:pt x="29309" y="22790"/>
                </a:cubicBezTo>
                <a:cubicBezTo>
                  <a:pt x="25778" y="20659"/>
                  <a:pt x="20743" y="17288"/>
                  <a:pt x="16504" y="16325"/>
                </a:cubicBezTo>
                <a:cubicBezTo>
                  <a:pt x="15119" y="16011"/>
                  <a:pt x="13592" y="15832"/>
                  <a:pt x="12060" y="15832"/>
                </a:cubicBezTo>
                <a:cubicBezTo>
                  <a:pt x="6076" y="15832"/>
                  <a:pt x="0" y="18559"/>
                  <a:pt x="1908" y="26625"/>
                </a:cubicBezTo>
                <a:cubicBezTo>
                  <a:pt x="3693" y="34199"/>
                  <a:pt x="16177" y="39440"/>
                  <a:pt x="22509" y="41989"/>
                </a:cubicBezTo>
                <a:cubicBezTo>
                  <a:pt x="26378" y="43246"/>
                  <a:pt x="35731" y="47813"/>
                  <a:pt x="41391" y="47813"/>
                </a:cubicBezTo>
                <a:cubicBezTo>
                  <a:pt x="42418" y="47813"/>
                  <a:pt x="43323" y="47663"/>
                  <a:pt x="44052" y="47315"/>
                </a:cubicBezTo>
                <a:cubicBezTo>
                  <a:pt x="49228" y="45141"/>
                  <a:pt x="50041" y="29717"/>
                  <a:pt x="49994" y="25019"/>
                </a:cubicBezTo>
                <a:cubicBezTo>
                  <a:pt x="49894" y="18533"/>
                  <a:pt x="49313" y="11266"/>
                  <a:pt x="46128" y="5641"/>
                </a:cubicBezTo>
                <a:cubicBezTo>
                  <a:pt x="44112" y="2127"/>
                  <a:pt x="41112" y="0"/>
                  <a:pt x="38136" y="0"/>
                </a:cubicBezTo>
                <a:close/>
              </a:path>
            </a:pathLst>
          </a:custGeom>
          <a:solidFill>
            <a:srgbClr val="FF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32185" y="1301882"/>
            <a:ext cx="175001" cy="161435"/>
          </a:xfrm>
          <a:custGeom>
            <a:avLst/>
            <a:gdLst/>
            <a:ahLst/>
            <a:cxnLst/>
            <a:rect l="l" t="t" r="r" b="b"/>
            <a:pathLst>
              <a:path w="69583" h="64189" extrusionOk="0">
                <a:moveTo>
                  <a:pt x="27858" y="0"/>
                </a:moveTo>
                <a:cubicBezTo>
                  <a:pt x="25682" y="0"/>
                  <a:pt x="24016" y="1970"/>
                  <a:pt x="24125" y="7607"/>
                </a:cubicBezTo>
                <a:cubicBezTo>
                  <a:pt x="24203" y="11626"/>
                  <a:pt x="23001" y="15563"/>
                  <a:pt x="22507" y="19542"/>
                </a:cubicBezTo>
                <a:cubicBezTo>
                  <a:pt x="17250" y="20463"/>
                  <a:pt x="11991" y="21366"/>
                  <a:pt x="6750" y="22341"/>
                </a:cubicBezTo>
                <a:cubicBezTo>
                  <a:pt x="1" y="23599"/>
                  <a:pt x="913" y="33275"/>
                  <a:pt x="6750" y="35060"/>
                </a:cubicBezTo>
                <a:cubicBezTo>
                  <a:pt x="11318" y="36453"/>
                  <a:pt x="15771" y="38128"/>
                  <a:pt x="20155" y="39960"/>
                </a:cubicBezTo>
                <a:cubicBezTo>
                  <a:pt x="19652" y="44562"/>
                  <a:pt x="19200" y="49163"/>
                  <a:pt x="18613" y="53757"/>
                </a:cubicBezTo>
                <a:cubicBezTo>
                  <a:pt x="17480" y="62627"/>
                  <a:pt x="20319" y="64189"/>
                  <a:pt x="22703" y="64189"/>
                </a:cubicBezTo>
                <a:cubicBezTo>
                  <a:pt x="23999" y="64189"/>
                  <a:pt x="25160" y="63727"/>
                  <a:pt x="25475" y="63727"/>
                </a:cubicBezTo>
                <a:cubicBezTo>
                  <a:pt x="25619" y="63727"/>
                  <a:pt x="25587" y="63823"/>
                  <a:pt x="25311" y="64103"/>
                </a:cubicBezTo>
                <a:cubicBezTo>
                  <a:pt x="25761" y="63787"/>
                  <a:pt x="30776" y="57156"/>
                  <a:pt x="31190" y="56658"/>
                </a:cubicBezTo>
                <a:cubicBezTo>
                  <a:pt x="33484" y="53880"/>
                  <a:pt x="35894" y="51213"/>
                  <a:pt x="38365" y="48601"/>
                </a:cubicBezTo>
                <a:cubicBezTo>
                  <a:pt x="42123" y="50561"/>
                  <a:pt x="45855" y="52580"/>
                  <a:pt x="49572" y="54612"/>
                </a:cubicBezTo>
                <a:cubicBezTo>
                  <a:pt x="51456" y="55645"/>
                  <a:pt x="53797" y="56847"/>
                  <a:pt x="55738" y="56847"/>
                </a:cubicBezTo>
                <a:cubicBezTo>
                  <a:pt x="58114" y="56847"/>
                  <a:pt x="59890" y="55045"/>
                  <a:pt x="59491" y="48921"/>
                </a:cubicBezTo>
                <a:cubicBezTo>
                  <a:pt x="59081" y="42628"/>
                  <a:pt x="53652" y="38665"/>
                  <a:pt x="50662" y="33947"/>
                </a:cubicBezTo>
                <a:cubicBezTo>
                  <a:pt x="53538" y="31004"/>
                  <a:pt x="59640" y="26761"/>
                  <a:pt x="62396" y="23693"/>
                </a:cubicBezTo>
                <a:cubicBezTo>
                  <a:pt x="69582" y="15697"/>
                  <a:pt x="65121" y="12202"/>
                  <a:pt x="59585" y="12202"/>
                </a:cubicBezTo>
                <a:cubicBezTo>
                  <a:pt x="58398" y="12202"/>
                  <a:pt x="57161" y="12362"/>
                  <a:pt x="55980" y="12673"/>
                </a:cubicBezTo>
                <a:cubicBezTo>
                  <a:pt x="51173" y="13935"/>
                  <a:pt x="46332" y="15021"/>
                  <a:pt x="41467" y="16014"/>
                </a:cubicBezTo>
                <a:cubicBezTo>
                  <a:pt x="39669" y="13390"/>
                  <a:pt x="38058" y="10628"/>
                  <a:pt x="36841" y="7607"/>
                </a:cubicBezTo>
                <a:cubicBezTo>
                  <a:pt x="35570" y="4470"/>
                  <a:pt x="31135" y="0"/>
                  <a:pt x="27858" y="0"/>
                </a:cubicBezTo>
                <a:close/>
              </a:path>
            </a:pathLst>
          </a:custGeom>
          <a:solidFill>
            <a:srgbClr val="FCD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txBox="1">
            <a:spLocks noGrp="1"/>
          </p:cNvSpPr>
          <p:nvPr>
            <p:ph type="title"/>
          </p:nvPr>
        </p:nvSpPr>
        <p:spPr>
          <a:xfrm>
            <a:off x="889500" y="463375"/>
            <a:ext cx="4874700" cy="938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None/>
              <a:defRPr sz="22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2" name="Google Shape;92;p15"/>
          <p:cNvSpPr/>
          <p:nvPr/>
        </p:nvSpPr>
        <p:spPr>
          <a:xfrm flipH="1">
            <a:off x="7934198" y="-193575"/>
            <a:ext cx="1231354" cy="1167755"/>
          </a:xfrm>
          <a:custGeom>
            <a:avLst/>
            <a:gdLst/>
            <a:ahLst/>
            <a:cxnLst/>
            <a:rect l="l" t="t" r="r" b="b"/>
            <a:pathLst>
              <a:path w="32004" h="30351" extrusionOk="0">
                <a:moveTo>
                  <a:pt x="1" y="1"/>
                </a:moveTo>
                <a:lnTo>
                  <a:pt x="1" y="29176"/>
                </a:lnTo>
                <a:cubicBezTo>
                  <a:pt x="784" y="29949"/>
                  <a:pt x="2269" y="30350"/>
                  <a:pt x="4179" y="30350"/>
                </a:cubicBezTo>
                <a:cubicBezTo>
                  <a:pt x="13272" y="30350"/>
                  <a:pt x="32003" y="21264"/>
                  <a:pt x="305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rot="1729653" flipH="1">
            <a:off x="7367963" y="-121015"/>
            <a:ext cx="2363807" cy="1608329"/>
          </a:xfrm>
          <a:custGeom>
            <a:avLst/>
            <a:gdLst/>
            <a:ahLst/>
            <a:cxnLst/>
            <a:rect l="l" t="t" r="r" b="b"/>
            <a:pathLst>
              <a:path w="53504" h="36404" extrusionOk="0">
                <a:moveTo>
                  <a:pt x="53504" y="0"/>
                </a:moveTo>
                <a:cubicBezTo>
                  <a:pt x="45005" y="19827"/>
                  <a:pt x="21571" y="36404"/>
                  <a:pt x="0" y="36404"/>
                </a:cubicBezTo>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afeyoutube.net/" TargetMode="External"/><Relationship Id="rId13" Type="http://schemas.openxmlformats.org/officeDocument/2006/relationships/image" Target="../media/image2.png"/><Relationship Id="rId3" Type="http://schemas.openxmlformats.org/officeDocument/2006/relationships/slide" Target="slide7.xml"/><Relationship Id="rId7" Type="http://schemas.openxmlformats.org/officeDocument/2006/relationships/slide" Target="slide9.xml"/><Relationship Id="rId12"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cs.google.com/forms/d/1to3eZKaRE48wGOuLBY3HbTVu5Ydme95yhykjNFFLOM4/edit" TargetMode="External"/><Relationship Id="rId11" Type="http://schemas.openxmlformats.org/officeDocument/2006/relationships/hyperlink" Target="https://coloring-pages.info/mandalacoloringpages" TargetMode="External"/><Relationship Id="rId5" Type="http://schemas.openxmlformats.org/officeDocument/2006/relationships/slide" Target="slide11.xml"/><Relationship Id="rId10" Type="http://schemas.openxmlformats.org/officeDocument/2006/relationships/hyperlink" Target="https://safeyoutube.net/w/e8JS" TargetMode="External"/><Relationship Id="rId4" Type="http://schemas.openxmlformats.org/officeDocument/2006/relationships/slide" Target="slide10.xml"/><Relationship Id="rId9" Type="http://schemas.openxmlformats.org/officeDocument/2006/relationships/hyperlink" Target="https://docs.google.com/forms/d/1BXCyde0vvYx8rorEVSN3m6eeac4bHUwFqGDnsolcE0c/ed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YkvJgNMo7HvWoEb4Lb0h6-6d0tMLpd2t/view"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sourcesofstrength.org/wp-content/uploads/Educator-Care-Card.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inpok4MKVL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Isw37iCwMC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p:nvPr/>
        </p:nvSpPr>
        <p:spPr>
          <a:xfrm>
            <a:off x="192625" y="752350"/>
            <a:ext cx="3271500" cy="10581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37775" tIns="37775" rIns="37775" bIns="37775" anchor="ctr" anchorCtr="0">
            <a:noAutofit/>
          </a:bodyPr>
          <a:lstStyle/>
          <a:p>
            <a:pPr marL="0" marR="0" lvl="0" indent="0" algn="ctr" rtl="0">
              <a:lnSpc>
                <a:spcPct val="115000"/>
              </a:lnSpc>
              <a:spcBef>
                <a:spcPts val="0"/>
              </a:spcBef>
              <a:spcAft>
                <a:spcPts val="0"/>
              </a:spcAft>
              <a:buClr>
                <a:srgbClr val="000000"/>
              </a:buClr>
              <a:buSzPts val="1800"/>
              <a:buFont typeface="Arial"/>
              <a:buNone/>
            </a:pPr>
            <a:r>
              <a:rPr lang="en" sz="1800" b="1" u="sng" dirty="0">
                <a:solidFill>
                  <a:schemeClr val="hlink"/>
                </a:solidFill>
                <a:latin typeface="Handlee"/>
                <a:ea typeface="Handlee"/>
                <a:cs typeface="Handlee"/>
                <a:sym typeface="Handlee"/>
                <a:hlinkClick r:id="rId3" action="ppaction://hlinksldjump"/>
              </a:rPr>
              <a:t>Educator Care Card</a:t>
            </a:r>
            <a:endParaRPr sz="1800" b="1" i="0" u="none" strike="noStrike" cap="none" dirty="0">
              <a:solidFill>
                <a:srgbClr val="000000"/>
              </a:solidFill>
              <a:latin typeface="Handlee"/>
              <a:ea typeface="Handlee"/>
              <a:cs typeface="Handlee"/>
              <a:sym typeface="Handlee"/>
            </a:endParaRPr>
          </a:p>
        </p:txBody>
      </p:sp>
      <p:sp>
        <p:nvSpPr>
          <p:cNvPr id="99" name="Google Shape;99;p16"/>
          <p:cNvSpPr/>
          <p:nvPr/>
        </p:nvSpPr>
        <p:spPr>
          <a:xfrm>
            <a:off x="6496025" y="2952225"/>
            <a:ext cx="2459400" cy="13047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37775" tIns="37775" rIns="37775" bIns="37775" anchor="ctr" anchorCtr="0">
            <a:noAutofit/>
          </a:bodyPr>
          <a:lstStyle/>
          <a:p>
            <a:pPr marL="0" lvl="0" indent="0" algn="ctr" rtl="0">
              <a:lnSpc>
                <a:spcPct val="115000"/>
              </a:lnSpc>
              <a:spcBef>
                <a:spcPts val="0"/>
              </a:spcBef>
              <a:spcAft>
                <a:spcPts val="0"/>
              </a:spcAft>
              <a:buClr>
                <a:schemeClr val="dk1"/>
              </a:buClr>
              <a:buSzPts val="1500"/>
              <a:buFont typeface="Arial"/>
              <a:buNone/>
            </a:pPr>
            <a:r>
              <a:rPr lang="en" sz="1800" b="1" u="sng">
                <a:solidFill>
                  <a:schemeClr val="hlink"/>
                </a:solidFill>
                <a:latin typeface="Handlee"/>
                <a:ea typeface="Handlee"/>
                <a:cs typeface="Handlee"/>
                <a:sym typeface="Handlee"/>
                <a:hlinkClick r:id="rId4" action="ppaction://hlinksldjump"/>
              </a:rPr>
              <a:t>Call the EAP:</a:t>
            </a:r>
            <a:endParaRPr sz="1800" b="1">
              <a:solidFill>
                <a:schemeClr val="dk1"/>
              </a:solidFill>
              <a:latin typeface="Handlee"/>
              <a:ea typeface="Handlee"/>
              <a:cs typeface="Handlee"/>
              <a:sym typeface="Handlee"/>
            </a:endParaRPr>
          </a:p>
          <a:p>
            <a:pPr marL="0" lvl="0" indent="0" algn="ctr" rtl="0">
              <a:lnSpc>
                <a:spcPct val="115000"/>
              </a:lnSpc>
              <a:spcBef>
                <a:spcPts val="0"/>
              </a:spcBef>
              <a:spcAft>
                <a:spcPts val="0"/>
              </a:spcAft>
              <a:buClr>
                <a:schemeClr val="dk1"/>
              </a:buClr>
              <a:buSzPts val="1500"/>
              <a:buFont typeface="Arial"/>
              <a:buNone/>
            </a:pPr>
            <a:r>
              <a:rPr lang="en" sz="1800" b="1" u="sng">
                <a:solidFill>
                  <a:schemeClr val="hlink"/>
                </a:solidFill>
                <a:latin typeface="Handlee"/>
                <a:ea typeface="Handlee"/>
                <a:cs typeface="Handlee"/>
                <a:sym typeface="Handlee"/>
                <a:hlinkClick r:id="rId4" action="ppaction://hlinksldjump"/>
              </a:rPr>
              <a:t>866-327-2400</a:t>
            </a:r>
            <a:endParaRPr sz="1800" b="1">
              <a:latin typeface="Handlee"/>
              <a:ea typeface="Handlee"/>
              <a:cs typeface="Handlee"/>
              <a:sym typeface="Handlee"/>
            </a:endParaRPr>
          </a:p>
        </p:txBody>
      </p:sp>
      <p:sp>
        <p:nvSpPr>
          <p:cNvPr id="100" name="Google Shape;100;p16"/>
          <p:cNvSpPr/>
          <p:nvPr/>
        </p:nvSpPr>
        <p:spPr>
          <a:xfrm>
            <a:off x="192625" y="1925900"/>
            <a:ext cx="3271500" cy="16566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37775" tIns="37775" rIns="37775" bIns="37775" anchor="ctr" anchorCtr="0">
            <a:noAutofit/>
          </a:bodyPr>
          <a:lstStyle/>
          <a:p>
            <a:pPr marL="0" marR="0" lvl="0" indent="0" algn="ctr" rtl="0">
              <a:lnSpc>
                <a:spcPct val="115000"/>
              </a:lnSpc>
              <a:spcBef>
                <a:spcPts val="0"/>
              </a:spcBef>
              <a:spcAft>
                <a:spcPts val="0"/>
              </a:spcAft>
              <a:buClr>
                <a:srgbClr val="000000"/>
              </a:buClr>
              <a:buSzPts val="1700"/>
              <a:buFont typeface="Arial"/>
              <a:buNone/>
            </a:pPr>
            <a:r>
              <a:rPr lang="en" sz="1800" b="1" u="sng">
                <a:solidFill>
                  <a:schemeClr val="accent5"/>
                </a:solidFill>
                <a:latin typeface="Handlee"/>
                <a:ea typeface="Handlee"/>
                <a:cs typeface="Handlee"/>
                <a:sym typeface="Handlee"/>
                <a:hlinkClick r:id="rId5" action="ppaction://hlinksldjump">
                  <a:extLst>
                    <a:ext uri="{A12FA001-AC4F-418D-AE19-62706E023703}">
                      <ahyp:hlinkClr xmlns:ahyp="http://schemas.microsoft.com/office/drawing/2018/hyperlinkcolor" val="tx"/>
                    </a:ext>
                  </a:extLst>
                </a:hlinkClick>
              </a:rPr>
              <a:t>Journal</a:t>
            </a:r>
            <a:r>
              <a:rPr lang="en" sz="1800" b="1" u="sng">
                <a:solidFill>
                  <a:schemeClr val="accent5"/>
                </a:solidFill>
                <a:latin typeface="Handlee"/>
                <a:ea typeface="Handlee"/>
                <a:cs typeface="Handlee"/>
                <a:sym typeface="Handlee"/>
              </a:rPr>
              <a:t>ing</a:t>
            </a:r>
            <a:endParaRPr sz="1800" b="1" i="0" u="sng" strike="noStrike" cap="none">
              <a:solidFill>
                <a:schemeClr val="accent5"/>
              </a:solidFill>
              <a:latin typeface="Handlee"/>
              <a:ea typeface="Handlee"/>
              <a:cs typeface="Handlee"/>
              <a:sym typeface="Handlee"/>
            </a:endParaRPr>
          </a:p>
        </p:txBody>
      </p:sp>
      <p:sp>
        <p:nvSpPr>
          <p:cNvPr id="101" name="Google Shape;101;p16"/>
          <p:cNvSpPr/>
          <p:nvPr/>
        </p:nvSpPr>
        <p:spPr>
          <a:xfrm>
            <a:off x="3602925" y="2952225"/>
            <a:ext cx="2754300" cy="13047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37775" tIns="37775" rIns="37775" bIns="37775" anchor="ctr" anchorCtr="0">
            <a:noAutofit/>
          </a:bodyPr>
          <a:lstStyle/>
          <a:p>
            <a:pPr marL="0" lvl="0" indent="0" algn="ctr" rtl="0">
              <a:lnSpc>
                <a:spcPct val="115000"/>
              </a:lnSpc>
              <a:spcBef>
                <a:spcPts val="0"/>
              </a:spcBef>
              <a:spcAft>
                <a:spcPts val="0"/>
              </a:spcAft>
              <a:buClr>
                <a:schemeClr val="dk1"/>
              </a:buClr>
              <a:buSzPts val="1800"/>
              <a:buFont typeface="Arial"/>
              <a:buNone/>
            </a:pPr>
            <a:r>
              <a:rPr lang="en" sz="1800" b="1" u="sng">
                <a:solidFill>
                  <a:schemeClr val="accent5"/>
                </a:solidFill>
                <a:latin typeface="Handlee"/>
                <a:ea typeface="Handlee"/>
                <a:cs typeface="Handlee"/>
                <a:sym typeface="Handlee"/>
                <a:hlinkClick r:id="rId6">
                  <a:extLst>
                    <a:ext uri="{A12FA001-AC4F-418D-AE19-62706E023703}">
                      <ahyp:hlinkClr xmlns:ahyp="http://schemas.microsoft.com/office/drawing/2018/hyperlinkcolor" val="tx"/>
                    </a:ext>
                  </a:extLst>
                </a:hlinkClick>
              </a:rPr>
              <a:t>Distraction Skills</a:t>
            </a:r>
            <a:endParaRPr sz="1800" b="1">
              <a:latin typeface="Handlee"/>
              <a:ea typeface="Handlee"/>
              <a:cs typeface="Handlee"/>
              <a:sym typeface="Handlee"/>
            </a:endParaRPr>
          </a:p>
        </p:txBody>
      </p:sp>
      <p:sp>
        <p:nvSpPr>
          <p:cNvPr id="102" name="Google Shape;102;p16"/>
          <p:cNvSpPr/>
          <p:nvPr/>
        </p:nvSpPr>
        <p:spPr>
          <a:xfrm>
            <a:off x="5615475" y="759150"/>
            <a:ext cx="3336000" cy="10899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37775" tIns="37775" rIns="37775" bIns="3777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Asap Condensed"/>
              <a:ea typeface="Asap Condensed"/>
              <a:cs typeface="Asap Condensed"/>
              <a:sym typeface="Asap Condensed"/>
            </a:endParaRPr>
          </a:p>
          <a:p>
            <a:pPr marL="0" marR="0" lvl="0" indent="0" algn="ctr" rtl="0">
              <a:lnSpc>
                <a:spcPct val="100000"/>
              </a:lnSpc>
              <a:spcBef>
                <a:spcPts val="0"/>
              </a:spcBef>
              <a:spcAft>
                <a:spcPts val="0"/>
              </a:spcAft>
              <a:buClr>
                <a:schemeClr val="dk1"/>
              </a:buClr>
              <a:buSzPts val="1100"/>
              <a:buFont typeface="Arial"/>
              <a:buNone/>
            </a:pPr>
            <a:r>
              <a:rPr lang="en" sz="1800" b="1" u="sng">
                <a:solidFill>
                  <a:schemeClr val="hlink"/>
                </a:solidFill>
                <a:latin typeface="Handlee"/>
                <a:ea typeface="Handlee"/>
                <a:cs typeface="Handlee"/>
                <a:sym typeface="Handlee"/>
                <a:hlinkClick r:id="rId7" action="ppaction://hlinksldjump"/>
              </a:rPr>
              <a:t>Safe place visualization</a:t>
            </a:r>
            <a:endParaRPr sz="1800" b="1" i="0" u="none" strike="noStrike" cap="none">
              <a:solidFill>
                <a:srgbClr val="073763"/>
              </a:solidFill>
              <a:latin typeface="Handlee"/>
              <a:ea typeface="Handlee"/>
              <a:cs typeface="Handlee"/>
              <a:sym typeface="Handlee"/>
            </a:endParaRPr>
          </a:p>
          <a:p>
            <a:pPr marL="0" marR="0" lvl="0" indent="0" algn="ctr" rtl="0">
              <a:lnSpc>
                <a:spcPct val="100000"/>
              </a:lnSpc>
              <a:spcBef>
                <a:spcPts val="0"/>
              </a:spcBef>
              <a:spcAft>
                <a:spcPts val="0"/>
              </a:spcAft>
              <a:buClr>
                <a:srgbClr val="000000"/>
              </a:buClr>
              <a:buSzPts val="1200"/>
              <a:buFont typeface="Arial"/>
              <a:buNone/>
            </a:pPr>
            <a:endParaRPr sz="1800" b="1" i="0" u="none" strike="noStrike" cap="none">
              <a:solidFill>
                <a:srgbClr val="000000"/>
              </a:solidFill>
              <a:latin typeface="Handlee"/>
              <a:ea typeface="Handlee"/>
              <a:cs typeface="Handlee"/>
              <a:sym typeface="Handlee"/>
            </a:endParaRPr>
          </a:p>
        </p:txBody>
      </p:sp>
      <p:sp>
        <p:nvSpPr>
          <p:cNvPr id="103" name="Google Shape;103;p16"/>
          <p:cNvSpPr/>
          <p:nvPr/>
        </p:nvSpPr>
        <p:spPr>
          <a:xfrm>
            <a:off x="6492077" y="1939475"/>
            <a:ext cx="2459400" cy="917700"/>
          </a:xfrm>
          <a:prstGeom prst="rect">
            <a:avLst/>
          </a:prstGeom>
          <a:solidFill>
            <a:srgbClr val="EAD1DC"/>
          </a:solidFill>
          <a:ln w="9525" cap="flat" cmpd="sng">
            <a:solidFill>
              <a:srgbClr val="000000"/>
            </a:solidFill>
            <a:prstDash val="solid"/>
            <a:round/>
            <a:headEnd type="none" w="sm" len="sm"/>
            <a:tailEnd type="none" w="sm" len="sm"/>
          </a:ln>
        </p:spPr>
        <p:txBody>
          <a:bodyPr spcFirstLastPara="1" wrap="square" lIns="37775" tIns="37775" rIns="37775" bIns="3777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1800" b="1" u="sng">
                <a:solidFill>
                  <a:schemeClr val="hlink"/>
                </a:solidFill>
                <a:latin typeface="Handlee"/>
                <a:ea typeface="Handlee"/>
                <a:cs typeface="Handlee"/>
                <a:sym typeface="Handlee"/>
                <a:hlinkClick r:id="rId8"/>
              </a:rPr>
              <a:t>Zumba</a:t>
            </a:r>
            <a:endParaRPr sz="1800" b="1" i="0" u="none" strike="noStrike" cap="none">
              <a:solidFill>
                <a:srgbClr val="000000"/>
              </a:solidFill>
              <a:latin typeface="Handlee"/>
              <a:ea typeface="Handlee"/>
              <a:cs typeface="Handlee"/>
              <a:sym typeface="Handlee"/>
            </a:endParaRPr>
          </a:p>
        </p:txBody>
      </p:sp>
      <p:sp>
        <p:nvSpPr>
          <p:cNvPr id="104" name="Google Shape;104;p16"/>
          <p:cNvSpPr/>
          <p:nvPr/>
        </p:nvSpPr>
        <p:spPr>
          <a:xfrm>
            <a:off x="213175" y="3697125"/>
            <a:ext cx="3271500" cy="13743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37775" tIns="37775" rIns="37775" bIns="37775" anchor="ctr" anchorCtr="0">
            <a:noAutofit/>
          </a:bodyPr>
          <a:lstStyle/>
          <a:p>
            <a:pPr marL="0" lvl="0" indent="0" algn="ctr" rtl="0">
              <a:lnSpc>
                <a:spcPct val="115000"/>
              </a:lnSpc>
              <a:spcBef>
                <a:spcPts val="0"/>
              </a:spcBef>
              <a:spcAft>
                <a:spcPts val="0"/>
              </a:spcAft>
              <a:buClr>
                <a:schemeClr val="dk1"/>
              </a:buClr>
              <a:buSzPts val="1600"/>
              <a:buFont typeface="Arial"/>
              <a:buNone/>
            </a:pPr>
            <a:r>
              <a:rPr lang="en" sz="1800" b="1" u="sng">
                <a:solidFill>
                  <a:schemeClr val="accent5"/>
                </a:solidFill>
                <a:latin typeface="Handlee"/>
                <a:ea typeface="Handlee"/>
                <a:cs typeface="Handlee"/>
                <a:sym typeface="Handlee"/>
                <a:hlinkClick r:id="rId9">
                  <a:extLst>
                    <a:ext uri="{A12FA001-AC4F-418D-AE19-62706E023703}">
                      <ahyp:hlinkClr xmlns:ahyp="http://schemas.microsoft.com/office/drawing/2018/hyperlinkcolor" val="tx"/>
                    </a:ext>
                  </a:extLst>
                </a:hlinkClick>
              </a:rPr>
              <a:t>Self-Soothing Skills</a:t>
            </a:r>
            <a:endParaRPr sz="1800" b="1">
              <a:latin typeface="Handlee"/>
              <a:ea typeface="Handlee"/>
              <a:cs typeface="Handlee"/>
              <a:sym typeface="Handlee"/>
            </a:endParaRPr>
          </a:p>
        </p:txBody>
      </p:sp>
      <p:sp>
        <p:nvSpPr>
          <p:cNvPr id="105" name="Google Shape;105;p16"/>
          <p:cNvSpPr txBox="1"/>
          <p:nvPr/>
        </p:nvSpPr>
        <p:spPr>
          <a:xfrm>
            <a:off x="323174" y="0"/>
            <a:ext cx="8611800" cy="636900"/>
          </a:xfrm>
          <a:prstGeom prst="rect">
            <a:avLst/>
          </a:prstGeom>
          <a:noFill/>
          <a:ln>
            <a:noFill/>
          </a:ln>
        </p:spPr>
        <p:txBody>
          <a:bodyPr spcFirstLastPara="1" wrap="square" lIns="75575" tIns="75575" rIns="75575" bIns="7557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1">
                <a:latin typeface="Handlee"/>
                <a:ea typeface="Handlee"/>
                <a:cs typeface="Handlee"/>
                <a:sym typeface="Handlee"/>
              </a:rPr>
              <a:t>Self-Care Choice Board</a:t>
            </a:r>
            <a:endParaRPr sz="3500" b="1">
              <a:latin typeface="Handlee"/>
              <a:ea typeface="Handlee"/>
              <a:cs typeface="Handlee"/>
              <a:sym typeface="Handlee"/>
            </a:endParaRPr>
          </a:p>
        </p:txBody>
      </p:sp>
      <p:sp>
        <p:nvSpPr>
          <p:cNvPr id="106" name="Google Shape;106;p16"/>
          <p:cNvSpPr/>
          <p:nvPr/>
        </p:nvSpPr>
        <p:spPr>
          <a:xfrm>
            <a:off x="3603050" y="4351975"/>
            <a:ext cx="5352600" cy="7194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37775" tIns="37775" rIns="37775" bIns="377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u="sng">
                <a:solidFill>
                  <a:schemeClr val="hlink"/>
                </a:solidFill>
                <a:latin typeface="Handlee"/>
                <a:ea typeface="Handlee"/>
                <a:cs typeface="Handlee"/>
                <a:sym typeface="Handlee"/>
                <a:hlinkClick r:id="rId10"/>
              </a:rPr>
              <a:t>Yoga for Stress Relief</a:t>
            </a:r>
            <a:endParaRPr sz="1800" b="1" i="0" u="none" strike="noStrike" cap="none">
              <a:solidFill>
                <a:srgbClr val="000000"/>
              </a:solidFill>
              <a:latin typeface="Handlee"/>
              <a:ea typeface="Handlee"/>
              <a:cs typeface="Handlee"/>
              <a:sym typeface="Handlee"/>
            </a:endParaRPr>
          </a:p>
        </p:txBody>
      </p:sp>
      <p:sp>
        <p:nvSpPr>
          <p:cNvPr id="107" name="Google Shape;107;p16"/>
          <p:cNvSpPr/>
          <p:nvPr/>
        </p:nvSpPr>
        <p:spPr>
          <a:xfrm>
            <a:off x="3603050" y="1939500"/>
            <a:ext cx="2754300" cy="917700"/>
          </a:xfrm>
          <a:prstGeom prst="rect">
            <a:avLst/>
          </a:prstGeom>
          <a:solidFill>
            <a:srgbClr val="FCE5CD"/>
          </a:solidFill>
          <a:ln w="9525" cap="flat" cmpd="sng">
            <a:solidFill>
              <a:srgbClr val="000000"/>
            </a:solidFill>
            <a:prstDash val="solid"/>
            <a:round/>
            <a:headEnd type="none" w="sm" len="sm"/>
            <a:tailEnd type="none" w="sm" len="sm"/>
          </a:ln>
        </p:spPr>
        <p:txBody>
          <a:bodyPr spcFirstLastPara="1" wrap="square" lIns="37775" tIns="37775" rIns="37775" bIns="37775" anchor="ctr" anchorCtr="0">
            <a:noAutofit/>
          </a:bodyPr>
          <a:lstStyle/>
          <a:p>
            <a:pPr marL="0" marR="0" lvl="0" indent="0" algn="ctr" rtl="0">
              <a:lnSpc>
                <a:spcPct val="115000"/>
              </a:lnSpc>
              <a:spcBef>
                <a:spcPts val="0"/>
              </a:spcBef>
              <a:spcAft>
                <a:spcPts val="0"/>
              </a:spcAft>
              <a:buClr>
                <a:schemeClr val="dk1"/>
              </a:buClr>
              <a:buSzPts val="1100"/>
              <a:buFont typeface="Arial"/>
              <a:buNone/>
            </a:pPr>
            <a:r>
              <a:rPr lang="en" sz="1800" b="1" u="sng">
                <a:solidFill>
                  <a:schemeClr val="hlink"/>
                </a:solidFill>
                <a:latin typeface="Handlee"/>
                <a:ea typeface="Handlee"/>
                <a:cs typeface="Handlee"/>
                <a:sym typeface="Handlee"/>
                <a:hlinkClick r:id="rId11"/>
              </a:rPr>
              <a:t>Mandala Coloring pages</a:t>
            </a:r>
            <a:endParaRPr sz="1800" b="1" i="0" u="none" strike="noStrike" cap="none">
              <a:solidFill>
                <a:srgbClr val="000000"/>
              </a:solidFill>
              <a:latin typeface="Handlee"/>
              <a:ea typeface="Handlee"/>
              <a:cs typeface="Handlee"/>
              <a:sym typeface="Handlee"/>
            </a:endParaRPr>
          </a:p>
        </p:txBody>
      </p:sp>
      <p:sp>
        <p:nvSpPr>
          <p:cNvPr id="108" name="Google Shape;108;p16"/>
          <p:cNvSpPr txBox="1"/>
          <p:nvPr/>
        </p:nvSpPr>
        <p:spPr>
          <a:xfrm>
            <a:off x="3603050" y="759150"/>
            <a:ext cx="1924800" cy="10899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800"/>
          </a:p>
          <a:p>
            <a:pPr marL="0" lvl="0" indent="0" algn="ctr" rtl="0">
              <a:spcBef>
                <a:spcPts val="0"/>
              </a:spcBef>
              <a:spcAft>
                <a:spcPts val="0"/>
              </a:spcAft>
              <a:buNone/>
            </a:pPr>
            <a:r>
              <a:rPr lang="en" sz="1800" b="1" u="sng">
                <a:solidFill>
                  <a:schemeClr val="hlink"/>
                </a:solidFill>
                <a:latin typeface="Handlee"/>
                <a:ea typeface="Handlee"/>
                <a:cs typeface="Handlee"/>
                <a:sym typeface="Handlee"/>
                <a:hlinkClick r:id="rId12" action="ppaction://hlinksldjump"/>
              </a:rPr>
              <a:t>Guided meditation</a:t>
            </a:r>
            <a:endParaRPr sz="1800" b="1">
              <a:latin typeface="Handlee"/>
              <a:ea typeface="Handlee"/>
              <a:cs typeface="Handlee"/>
              <a:sym typeface="Handlee"/>
            </a:endParaRPr>
          </a:p>
        </p:txBody>
      </p:sp>
      <p:pic>
        <p:nvPicPr>
          <p:cNvPr id="109" name="Google Shape;109;p16">
            <a:hlinkClick r:id="" action="ppaction://hlinkshowjump?jump=firstslide"/>
          </p:cNvPr>
          <p:cNvPicPr preferRelativeResize="0"/>
          <p:nvPr/>
        </p:nvPicPr>
        <p:blipFill>
          <a:blip r:embed="rId13">
            <a:alphaModFix/>
          </a:blip>
          <a:stretch>
            <a:fillRect/>
          </a:stretch>
        </p:blipFill>
        <p:spPr>
          <a:xfrm>
            <a:off x="8044451" y="0"/>
            <a:ext cx="1053499" cy="105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183700" y="0"/>
            <a:ext cx="4388400" cy="138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a:solidFill>
                  <a:srgbClr val="000000"/>
                </a:solidFill>
                <a:latin typeface="Handlee"/>
                <a:ea typeface="Handlee"/>
                <a:cs typeface="Handlee"/>
                <a:sym typeface="Handlee"/>
              </a:rPr>
              <a:t>Call EAP</a:t>
            </a:r>
            <a:endParaRPr sz="4400" b="1">
              <a:solidFill>
                <a:srgbClr val="000000"/>
              </a:solidFill>
              <a:latin typeface="Handlee"/>
              <a:ea typeface="Handlee"/>
              <a:cs typeface="Handlee"/>
              <a:sym typeface="Handlee"/>
            </a:endParaRPr>
          </a:p>
          <a:p>
            <a:pPr marL="0" lvl="0" indent="0" algn="l" rtl="0">
              <a:spcBef>
                <a:spcPts val="0"/>
              </a:spcBef>
              <a:spcAft>
                <a:spcPts val="0"/>
              </a:spcAft>
              <a:buNone/>
            </a:pPr>
            <a:r>
              <a:rPr lang="en" sz="4400" b="1">
                <a:solidFill>
                  <a:srgbClr val="000000"/>
                </a:solidFill>
                <a:latin typeface="Handlee"/>
                <a:ea typeface="Handlee"/>
                <a:cs typeface="Handlee"/>
                <a:sym typeface="Handlee"/>
              </a:rPr>
              <a:t>866-327-2400</a:t>
            </a:r>
            <a:endParaRPr sz="4400" b="1">
              <a:solidFill>
                <a:srgbClr val="000000"/>
              </a:solidFill>
              <a:latin typeface="Handlee"/>
              <a:ea typeface="Handlee"/>
              <a:cs typeface="Handlee"/>
              <a:sym typeface="Handlee"/>
            </a:endParaRPr>
          </a:p>
        </p:txBody>
      </p:sp>
      <p:sp>
        <p:nvSpPr>
          <p:cNvPr id="179" name="Google Shape;179;p25"/>
          <p:cNvSpPr txBox="1">
            <a:spLocks noGrp="1"/>
          </p:cNvSpPr>
          <p:nvPr>
            <p:ph type="body" idx="1"/>
          </p:nvPr>
        </p:nvSpPr>
        <p:spPr>
          <a:xfrm>
            <a:off x="0" y="1389600"/>
            <a:ext cx="4730100" cy="37539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Clr>
                <a:srgbClr val="000000"/>
              </a:buClr>
              <a:buSzPts val="2700"/>
              <a:buFont typeface="Handlee"/>
              <a:buChar char="●"/>
            </a:pPr>
            <a:r>
              <a:rPr lang="en" sz="2700" b="1">
                <a:solidFill>
                  <a:srgbClr val="000000"/>
                </a:solidFill>
                <a:latin typeface="Handlee"/>
                <a:ea typeface="Handlee"/>
                <a:cs typeface="Handlee"/>
                <a:sym typeface="Handlee"/>
              </a:rPr>
              <a:t>Short term counseling</a:t>
            </a:r>
            <a:endParaRPr sz="2700" b="1">
              <a:solidFill>
                <a:srgbClr val="000000"/>
              </a:solidFill>
              <a:latin typeface="Handlee"/>
              <a:ea typeface="Handlee"/>
              <a:cs typeface="Handlee"/>
              <a:sym typeface="Handlee"/>
            </a:endParaRPr>
          </a:p>
          <a:p>
            <a:pPr marL="457200" lvl="0" indent="-400050" algn="l" rtl="0">
              <a:spcBef>
                <a:spcPts val="0"/>
              </a:spcBef>
              <a:spcAft>
                <a:spcPts val="0"/>
              </a:spcAft>
              <a:buClr>
                <a:srgbClr val="000000"/>
              </a:buClr>
              <a:buSzPts val="2700"/>
              <a:buFont typeface="Handlee"/>
              <a:buChar char="●"/>
            </a:pPr>
            <a:r>
              <a:rPr lang="en" sz="2700" b="1">
                <a:solidFill>
                  <a:srgbClr val="000000"/>
                </a:solidFill>
                <a:latin typeface="Handlee"/>
                <a:ea typeface="Handlee"/>
                <a:cs typeface="Handlee"/>
                <a:sym typeface="Handlee"/>
              </a:rPr>
              <a:t>24/7 phone counseling and crisis services</a:t>
            </a:r>
            <a:endParaRPr sz="2700" b="1">
              <a:solidFill>
                <a:srgbClr val="000000"/>
              </a:solidFill>
              <a:latin typeface="Handlee"/>
              <a:ea typeface="Handlee"/>
              <a:cs typeface="Handlee"/>
              <a:sym typeface="Handlee"/>
            </a:endParaRPr>
          </a:p>
          <a:p>
            <a:pPr marL="457200" lvl="0" indent="-400050" algn="l" rtl="0">
              <a:spcBef>
                <a:spcPts val="0"/>
              </a:spcBef>
              <a:spcAft>
                <a:spcPts val="0"/>
              </a:spcAft>
              <a:buClr>
                <a:srgbClr val="000000"/>
              </a:buClr>
              <a:buSzPts val="2700"/>
              <a:buFont typeface="Handlee"/>
              <a:buChar char="●"/>
            </a:pPr>
            <a:r>
              <a:rPr lang="en" sz="2700" b="1">
                <a:solidFill>
                  <a:srgbClr val="000000"/>
                </a:solidFill>
                <a:latin typeface="Handlee"/>
                <a:ea typeface="Handlee"/>
                <a:cs typeface="Handlee"/>
                <a:sym typeface="Handlee"/>
              </a:rPr>
              <a:t>Financial service</a:t>
            </a:r>
            <a:endParaRPr sz="2700" b="1">
              <a:solidFill>
                <a:srgbClr val="000000"/>
              </a:solidFill>
              <a:latin typeface="Handlee"/>
              <a:ea typeface="Handlee"/>
              <a:cs typeface="Handlee"/>
              <a:sym typeface="Handlee"/>
            </a:endParaRPr>
          </a:p>
          <a:p>
            <a:pPr marL="457200" lvl="0" indent="-400050" algn="l" rtl="0">
              <a:spcBef>
                <a:spcPts val="0"/>
              </a:spcBef>
              <a:spcAft>
                <a:spcPts val="0"/>
              </a:spcAft>
              <a:buClr>
                <a:srgbClr val="000000"/>
              </a:buClr>
              <a:buSzPts val="2700"/>
              <a:buFont typeface="Handlee"/>
              <a:buChar char="●"/>
            </a:pPr>
            <a:r>
              <a:rPr lang="en" sz="2700" b="1">
                <a:solidFill>
                  <a:srgbClr val="000000"/>
                </a:solidFill>
                <a:latin typeface="Handlee"/>
                <a:ea typeface="Handlee"/>
                <a:cs typeface="Handlee"/>
                <a:sym typeface="Handlee"/>
              </a:rPr>
              <a:t>Child and Elder care referrals</a:t>
            </a:r>
            <a:endParaRPr sz="2700" b="1">
              <a:solidFill>
                <a:srgbClr val="000000"/>
              </a:solidFill>
              <a:latin typeface="Handlee"/>
              <a:ea typeface="Handlee"/>
              <a:cs typeface="Handlee"/>
              <a:sym typeface="Handlee"/>
            </a:endParaRPr>
          </a:p>
          <a:p>
            <a:pPr marL="457200" lvl="0" indent="-400050" algn="l" rtl="0">
              <a:spcBef>
                <a:spcPts val="0"/>
              </a:spcBef>
              <a:spcAft>
                <a:spcPts val="0"/>
              </a:spcAft>
              <a:buClr>
                <a:srgbClr val="000000"/>
              </a:buClr>
              <a:buSzPts val="2700"/>
              <a:buFont typeface="Handlee"/>
              <a:buChar char="●"/>
            </a:pPr>
            <a:r>
              <a:rPr lang="en" sz="2700" b="1">
                <a:solidFill>
                  <a:srgbClr val="000000"/>
                </a:solidFill>
                <a:latin typeface="Handlee"/>
                <a:ea typeface="Handlee"/>
                <a:cs typeface="Handlee"/>
                <a:sym typeface="Handlee"/>
              </a:rPr>
              <a:t>Transportation refunds</a:t>
            </a:r>
            <a:endParaRPr sz="2700" b="1">
              <a:solidFill>
                <a:srgbClr val="000000"/>
              </a:solidFill>
              <a:latin typeface="Handlee"/>
              <a:ea typeface="Handlee"/>
              <a:cs typeface="Handlee"/>
              <a:sym typeface="Handlee"/>
            </a:endParaRPr>
          </a:p>
          <a:p>
            <a:pPr marL="457200" lvl="0" indent="-400050" algn="l" rtl="0">
              <a:spcBef>
                <a:spcPts val="0"/>
              </a:spcBef>
              <a:spcAft>
                <a:spcPts val="0"/>
              </a:spcAft>
              <a:buClr>
                <a:srgbClr val="000000"/>
              </a:buClr>
              <a:buSzPts val="2700"/>
              <a:buFont typeface="Handlee"/>
              <a:buChar char="●"/>
            </a:pPr>
            <a:r>
              <a:rPr lang="en" sz="2700" b="1">
                <a:solidFill>
                  <a:srgbClr val="000000"/>
                </a:solidFill>
                <a:latin typeface="Handlee"/>
                <a:ea typeface="Handlee"/>
                <a:cs typeface="Handlee"/>
                <a:sym typeface="Handlee"/>
              </a:rPr>
              <a:t>So much more...</a:t>
            </a:r>
            <a:endParaRPr sz="2700" b="1">
              <a:solidFill>
                <a:srgbClr val="000000"/>
              </a:solidFill>
              <a:latin typeface="Handlee"/>
              <a:ea typeface="Handlee"/>
              <a:cs typeface="Handlee"/>
              <a:sym typeface="Handlee"/>
            </a:endParaRPr>
          </a:p>
          <a:p>
            <a:pPr marL="0" lvl="0" indent="0" algn="l" rtl="0">
              <a:spcBef>
                <a:spcPts val="1600"/>
              </a:spcBef>
              <a:spcAft>
                <a:spcPts val="1600"/>
              </a:spcAft>
              <a:buNone/>
            </a:pPr>
            <a:endParaRPr sz="1600"/>
          </a:p>
        </p:txBody>
      </p:sp>
      <p:pic>
        <p:nvPicPr>
          <p:cNvPr id="180" name="Google Shape;180;p25"/>
          <p:cNvPicPr preferRelativeResize="0"/>
          <p:nvPr/>
        </p:nvPicPr>
        <p:blipFill>
          <a:blip r:embed="rId3">
            <a:alphaModFix/>
          </a:blip>
          <a:stretch>
            <a:fillRect/>
          </a:stretch>
        </p:blipFill>
        <p:spPr>
          <a:xfrm>
            <a:off x="4648550" y="152400"/>
            <a:ext cx="3763434" cy="4838700"/>
          </a:xfrm>
          <a:prstGeom prst="rect">
            <a:avLst/>
          </a:prstGeom>
          <a:noFill/>
          <a:ln>
            <a:noFill/>
          </a:ln>
        </p:spPr>
      </p:pic>
      <p:pic>
        <p:nvPicPr>
          <p:cNvPr id="181" name="Google Shape;181;p25">
            <a:hlinkClick r:id="" action="ppaction://hlinkshowjump?jump=firstslide"/>
          </p:cNvPr>
          <p:cNvPicPr preferRelativeResize="0"/>
          <p:nvPr/>
        </p:nvPicPr>
        <p:blipFill>
          <a:blip r:embed="rId4">
            <a:alphaModFix/>
          </a:blip>
          <a:stretch>
            <a:fillRect/>
          </a:stretch>
        </p:blipFill>
        <p:spPr>
          <a:xfrm>
            <a:off x="8044451" y="0"/>
            <a:ext cx="1053499" cy="1053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body" idx="1"/>
          </p:nvPr>
        </p:nvSpPr>
        <p:spPr>
          <a:xfrm>
            <a:off x="0" y="-25"/>
            <a:ext cx="5572200" cy="5143500"/>
          </a:xfrm>
          <a:prstGeom prst="rect">
            <a:avLst/>
          </a:prstGeom>
        </p:spPr>
        <p:txBody>
          <a:bodyPr spcFirstLastPara="1" wrap="square" lIns="91425" tIns="91425" rIns="91425" bIns="91425" anchor="t" anchorCtr="0">
            <a:noAutofit/>
          </a:bodyPr>
          <a:lstStyle/>
          <a:p>
            <a:pPr marL="0" lvl="0" indent="0" algn="l" rtl="0">
              <a:lnSpc>
                <a:spcPct val="100000"/>
              </a:lnSpc>
              <a:spcBef>
                <a:spcPts val="1400"/>
              </a:spcBef>
              <a:spcAft>
                <a:spcPts val="0"/>
              </a:spcAft>
              <a:buNone/>
            </a:pPr>
            <a:r>
              <a:rPr lang="en" sz="4400" b="1">
                <a:solidFill>
                  <a:srgbClr val="292929"/>
                </a:solidFill>
                <a:latin typeface="Handlee"/>
                <a:ea typeface="Handlee"/>
                <a:cs typeface="Handlee"/>
                <a:sym typeface="Handlee"/>
              </a:rPr>
              <a:t>Tips for Journaling:</a:t>
            </a:r>
            <a:endParaRPr sz="4400" b="1">
              <a:solidFill>
                <a:srgbClr val="292929"/>
              </a:solidFill>
              <a:latin typeface="Handlee"/>
              <a:ea typeface="Handlee"/>
              <a:cs typeface="Handlee"/>
              <a:sym typeface="Handlee"/>
            </a:endParaRPr>
          </a:p>
          <a:p>
            <a:pPr marL="0" lvl="0" indent="0" algn="l" rtl="0">
              <a:lnSpc>
                <a:spcPct val="100000"/>
              </a:lnSpc>
              <a:spcBef>
                <a:spcPts val="1400"/>
              </a:spcBef>
              <a:spcAft>
                <a:spcPts val="0"/>
              </a:spcAft>
              <a:buNone/>
            </a:pPr>
            <a:endParaRPr sz="200" b="1">
              <a:solidFill>
                <a:srgbClr val="292929"/>
              </a:solidFill>
              <a:latin typeface="Handlee"/>
              <a:ea typeface="Handlee"/>
              <a:cs typeface="Handlee"/>
              <a:sym typeface="Handlee"/>
            </a:endParaRPr>
          </a:p>
          <a:p>
            <a:pPr marL="0" lvl="0" indent="0" algn="l" rtl="0">
              <a:lnSpc>
                <a:spcPct val="100000"/>
              </a:lnSpc>
              <a:spcBef>
                <a:spcPts val="1400"/>
              </a:spcBef>
              <a:spcAft>
                <a:spcPts val="0"/>
              </a:spcAft>
              <a:buNone/>
            </a:pPr>
            <a:endParaRPr sz="200" b="1">
              <a:solidFill>
                <a:srgbClr val="292929"/>
              </a:solidFill>
              <a:latin typeface="Handlee"/>
              <a:ea typeface="Handlee"/>
              <a:cs typeface="Handlee"/>
              <a:sym typeface="Handlee"/>
            </a:endParaRPr>
          </a:p>
          <a:p>
            <a:pPr marL="457200" lvl="0" indent="-387350" algn="l" rtl="0">
              <a:lnSpc>
                <a:spcPct val="100000"/>
              </a:lnSpc>
              <a:spcBef>
                <a:spcPts val="0"/>
              </a:spcBef>
              <a:spcAft>
                <a:spcPts val="0"/>
              </a:spcAft>
              <a:buClr>
                <a:schemeClr val="dk1"/>
              </a:buClr>
              <a:buSzPts val="2500"/>
              <a:buFont typeface="Handlee"/>
              <a:buChar char="●"/>
            </a:pPr>
            <a:r>
              <a:rPr lang="en" sz="2500" b="1">
                <a:solidFill>
                  <a:schemeClr val="dk1"/>
                </a:solidFill>
                <a:latin typeface="Handlee"/>
                <a:ea typeface="Handlee"/>
                <a:cs typeface="Handlee"/>
                <a:sym typeface="Handlee"/>
              </a:rPr>
              <a:t>Add journaling to your daily routine.</a:t>
            </a:r>
            <a:endParaRPr sz="2500" b="1">
              <a:solidFill>
                <a:schemeClr val="dk1"/>
              </a:solidFill>
              <a:latin typeface="Handlee"/>
              <a:ea typeface="Handlee"/>
              <a:cs typeface="Handlee"/>
              <a:sym typeface="Handlee"/>
            </a:endParaRPr>
          </a:p>
          <a:p>
            <a:pPr marL="457200" lvl="0" indent="-387350" algn="l" rtl="0">
              <a:lnSpc>
                <a:spcPct val="100000"/>
              </a:lnSpc>
              <a:spcBef>
                <a:spcPts val="0"/>
              </a:spcBef>
              <a:spcAft>
                <a:spcPts val="0"/>
              </a:spcAft>
              <a:buClr>
                <a:schemeClr val="dk1"/>
              </a:buClr>
              <a:buSzPts val="2500"/>
              <a:buFont typeface="Handlee"/>
              <a:buChar char="●"/>
            </a:pPr>
            <a:r>
              <a:rPr lang="en" sz="2500" b="1">
                <a:solidFill>
                  <a:schemeClr val="dk1"/>
                </a:solidFill>
                <a:latin typeface="Handlee"/>
                <a:ea typeface="Handlee"/>
                <a:cs typeface="Handlee"/>
                <a:sym typeface="Handlee"/>
              </a:rPr>
              <a:t>Make your journal easy to access.</a:t>
            </a:r>
            <a:endParaRPr sz="2500" b="1">
              <a:solidFill>
                <a:schemeClr val="dk1"/>
              </a:solidFill>
              <a:latin typeface="Handlee"/>
              <a:ea typeface="Handlee"/>
              <a:cs typeface="Handlee"/>
              <a:sym typeface="Handlee"/>
            </a:endParaRPr>
          </a:p>
          <a:p>
            <a:pPr marL="457200" lvl="0" indent="-387350" algn="l" rtl="0">
              <a:lnSpc>
                <a:spcPct val="100000"/>
              </a:lnSpc>
              <a:spcBef>
                <a:spcPts val="0"/>
              </a:spcBef>
              <a:spcAft>
                <a:spcPts val="0"/>
              </a:spcAft>
              <a:buClr>
                <a:schemeClr val="dk1"/>
              </a:buClr>
              <a:buSzPts val="2500"/>
              <a:buFont typeface="Handlee"/>
              <a:buChar char="●"/>
            </a:pPr>
            <a:r>
              <a:rPr lang="en" sz="2500" b="1">
                <a:solidFill>
                  <a:schemeClr val="dk1"/>
                </a:solidFill>
                <a:latin typeface="Handlee"/>
                <a:ea typeface="Handlee"/>
                <a:cs typeface="Handlee"/>
                <a:sym typeface="Handlee"/>
              </a:rPr>
              <a:t>Be honest, your journal is just for you.</a:t>
            </a:r>
            <a:endParaRPr sz="2500" b="1">
              <a:solidFill>
                <a:schemeClr val="dk1"/>
              </a:solidFill>
              <a:latin typeface="Handlee"/>
              <a:ea typeface="Handlee"/>
              <a:cs typeface="Handlee"/>
              <a:sym typeface="Handlee"/>
            </a:endParaRPr>
          </a:p>
          <a:p>
            <a:pPr marL="457200" lvl="0" indent="-387350" algn="l" rtl="0">
              <a:lnSpc>
                <a:spcPct val="100000"/>
              </a:lnSpc>
              <a:spcBef>
                <a:spcPts val="0"/>
              </a:spcBef>
              <a:spcAft>
                <a:spcPts val="0"/>
              </a:spcAft>
              <a:buClr>
                <a:schemeClr val="dk1"/>
              </a:buClr>
              <a:buSzPts val="2500"/>
              <a:buFont typeface="Handlee"/>
              <a:buChar char="●"/>
            </a:pPr>
            <a:r>
              <a:rPr lang="en" sz="2500" b="1">
                <a:solidFill>
                  <a:schemeClr val="dk1"/>
                </a:solidFill>
                <a:latin typeface="Handlee"/>
                <a:ea typeface="Handlee"/>
                <a:cs typeface="Handlee"/>
                <a:sym typeface="Handlee"/>
              </a:rPr>
              <a:t>From time to time, re-read your journal.</a:t>
            </a:r>
            <a:endParaRPr sz="2500" b="1">
              <a:solidFill>
                <a:schemeClr val="dk1"/>
              </a:solidFill>
              <a:latin typeface="Handlee"/>
              <a:ea typeface="Handlee"/>
              <a:cs typeface="Handlee"/>
              <a:sym typeface="Handlee"/>
            </a:endParaRPr>
          </a:p>
          <a:p>
            <a:pPr marL="457200" lvl="0" indent="-387350" algn="l" rtl="0">
              <a:lnSpc>
                <a:spcPct val="100000"/>
              </a:lnSpc>
              <a:spcBef>
                <a:spcPts val="0"/>
              </a:spcBef>
              <a:spcAft>
                <a:spcPts val="0"/>
              </a:spcAft>
              <a:buClr>
                <a:schemeClr val="dk1"/>
              </a:buClr>
              <a:buSzPts val="2500"/>
              <a:buFont typeface="Handlee"/>
              <a:buChar char="●"/>
            </a:pPr>
            <a:r>
              <a:rPr lang="en" sz="2500" b="1">
                <a:solidFill>
                  <a:schemeClr val="dk1"/>
                </a:solidFill>
                <a:latin typeface="Handlee"/>
                <a:ea typeface="Handlee"/>
                <a:cs typeface="Handlee"/>
                <a:sym typeface="Handlee"/>
              </a:rPr>
              <a:t>Date your entries.</a:t>
            </a:r>
            <a:endParaRPr sz="2500" b="1">
              <a:solidFill>
                <a:schemeClr val="dk1"/>
              </a:solidFill>
              <a:latin typeface="Handlee"/>
              <a:ea typeface="Handlee"/>
              <a:cs typeface="Handlee"/>
              <a:sym typeface="Handlee"/>
            </a:endParaRPr>
          </a:p>
          <a:p>
            <a:pPr marL="457200" lvl="0" indent="-387350" algn="l" rtl="0">
              <a:lnSpc>
                <a:spcPct val="100000"/>
              </a:lnSpc>
              <a:spcBef>
                <a:spcPts val="0"/>
              </a:spcBef>
              <a:spcAft>
                <a:spcPts val="0"/>
              </a:spcAft>
              <a:buClr>
                <a:schemeClr val="dk1"/>
              </a:buClr>
              <a:buSzPts val="2500"/>
              <a:buFont typeface="Handlee"/>
              <a:buChar char="●"/>
            </a:pPr>
            <a:r>
              <a:rPr lang="en" sz="2500" b="1">
                <a:solidFill>
                  <a:schemeClr val="dk1"/>
                </a:solidFill>
                <a:latin typeface="Handlee"/>
                <a:ea typeface="Handlee"/>
                <a:cs typeface="Handlee"/>
                <a:sym typeface="Handlee"/>
              </a:rPr>
              <a:t>Do what resonates with you.</a:t>
            </a:r>
            <a:endParaRPr sz="2500" b="1">
              <a:solidFill>
                <a:schemeClr val="dk1"/>
              </a:solidFill>
              <a:latin typeface="Handlee"/>
              <a:ea typeface="Handlee"/>
              <a:cs typeface="Handlee"/>
              <a:sym typeface="Handlee"/>
            </a:endParaRPr>
          </a:p>
          <a:p>
            <a:pPr marL="457200" lvl="0" indent="-387350" algn="l" rtl="0">
              <a:lnSpc>
                <a:spcPct val="100000"/>
              </a:lnSpc>
              <a:spcBef>
                <a:spcPts val="0"/>
              </a:spcBef>
              <a:spcAft>
                <a:spcPts val="0"/>
              </a:spcAft>
              <a:buClr>
                <a:schemeClr val="dk1"/>
              </a:buClr>
              <a:buSzPts val="2500"/>
              <a:buFont typeface="Handlee"/>
              <a:buChar char="●"/>
            </a:pPr>
            <a:r>
              <a:rPr lang="en" sz="2500" b="1">
                <a:solidFill>
                  <a:schemeClr val="dk1"/>
                </a:solidFill>
                <a:latin typeface="Handlee"/>
                <a:ea typeface="Handlee"/>
                <a:cs typeface="Handlee"/>
                <a:sym typeface="Handlee"/>
              </a:rPr>
              <a:t>Try not to stress over your journal!</a:t>
            </a:r>
            <a:endParaRPr sz="2500" b="1">
              <a:solidFill>
                <a:schemeClr val="dk1"/>
              </a:solidFill>
              <a:latin typeface="Handlee"/>
              <a:ea typeface="Handlee"/>
              <a:cs typeface="Handlee"/>
              <a:sym typeface="Handlee"/>
            </a:endParaRPr>
          </a:p>
          <a:p>
            <a:pPr marL="0" lvl="0" indent="0" algn="l" rtl="0">
              <a:lnSpc>
                <a:spcPct val="100000"/>
              </a:lnSpc>
              <a:spcBef>
                <a:spcPts val="0"/>
              </a:spcBef>
              <a:spcAft>
                <a:spcPts val="0"/>
              </a:spcAft>
              <a:buNone/>
            </a:pPr>
            <a:endParaRPr sz="1000" b="1">
              <a:solidFill>
                <a:schemeClr val="dk1"/>
              </a:solidFill>
              <a:latin typeface="Handlee"/>
              <a:ea typeface="Handlee"/>
              <a:cs typeface="Handlee"/>
              <a:sym typeface="Handlee"/>
            </a:endParaRPr>
          </a:p>
          <a:p>
            <a:pPr marL="0" lvl="0" indent="0" algn="l" rtl="0">
              <a:spcBef>
                <a:spcPts val="0"/>
              </a:spcBef>
              <a:spcAft>
                <a:spcPts val="0"/>
              </a:spcAft>
              <a:buNone/>
            </a:pPr>
            <a:r>
              <a:rPr lang="en" sz="3000" b="1" u="sng">
                <a:solidFill>
                  <a:schemeClr val="hlink"/>
                </a:solidFill>
                <a:latin typeface="Handlee"/>
                <a:ea typeface="Handlee"/>
                <a:cs typeface="Handlee"/>
                <a:sym typeface="Handlee"/>
                <a:hlinkClick r:id="rId3"/>
              </a:rPr>
              <a:t>Gratitude Journal</a:t>
            </a:r>
            <a:endParaRPr sz="2400" b="1">
              <a:solidFill>
                <a:schemeClr val="dk1"/>
              </a:solidFill>
              <a:latin typeface="Handlee"/>
              <a:ea typeface="Handlee"/>
              <a:cs typeface="Handlee"/>
              <a:sym typeface="Handlee"/>
            </a:endParaRPr>
          </a:p>
        </p:txBody>
      </p:sp>
      <p:sp>
        <p:nvSpPr>
          <p:cNvPr id="187" name="Google Shape;187;p26"/>
          <p:cNvSpPr txBox="1">
            <a:spLocks noGrp="1"/>
          </p:cNvSpPr>
          <p:nvPr>
            <p:ph type="body" idx="2"/>
          </p:nvPr>
        </p:nvSpPr>
        <p:spPr>
          <a:xfrm>
            <a:off x="5434350" y="1423650"/>
            <a:ext cx="3709800" cy="3474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700" b="1">
                <a:solidFill>
                  <a:schemeClr val="dk1"/>
                </a:solidFill>
                <a:latin typeface="Handlee"/>
                <a:ea typeface="Handlee"/>
                <a:cs typeface="Handlee"/>
                <a:sym typeface="Handlee"/>
              </a:rPr>
              <a:t>Suggested Journal Prompt:</a:t>
            </a:r>
            <a:endParaRPr sz="2700" b="1">
              <a:solidFill>
                <a:schemeClr val="dk1"/>
              </a:solidFill>
              <a:latin typeface="Handlee"/>
              <a:ea typeface="Handlee"/>
              <a:cs typeface="Handlee"/>
              <a:sym typeface="Handlee"/>
            </a:endParaRPr>
          </a:p>
          <a:p>
            <a:pPr marL="0" lvl="0" indent="0" algn="l" rtl="0">
              <a:lnSpc>
                <a:spcPct val="100000"/>
              </a:lnSpc>
              <a:spcBef>
                <a:spcPts val="0"/>
              </a:spcBef>
              <a:spcAft>
                <a:spcPts val="0"/>
              </a:spcAft>
              <a:buNone/>
            </a:pPr>
            <a:endParaRPr sz="2700" b="1">
              <a:solidFill>
                <a:schemeClr val="dk1"/>
              </a:solidFill>
              <a:latin typeface="Handlee"/>
              <a:ea typeface="Handlee"/>
              <a:cs typeface="Handlee"/>
              <a:sym typeface="Handlee"/>
            </a:endParaRPr>
          </a:p>
          <a:p>
            <a:pPr marL="0" lvl="0" indent="0" algn="l" rtl="0">
              <a:lnSpc>
                <a:spcPct val="100000"/>
              </a:lnSpc>
              <a:spcBef>
                <a:spcPts val="0"/>
              </a:spcBef>
              <a:spcAft>
                <a:spcPts val="0"/>
              </a:spcAft>
              <a:buNone/>
            </a:pPr>
            <a:endParaRPr sz="2700" b="1">
              <a:solidFill>
                <a:schemeClr val="dk1"/>
              </a:solidFill>
              <a:latin typeface="Handlee"/>
              <a:ea typeface="Handlee"/>
              <a:cs typeface="Handlee"/>
              <a:sym typeface="Handlee"/>
            </a:endParaRPr>
          </a:p>
          <a:p>
            <a:pPr marL="0" lvl="0" indent="0" algn="l" rtl="0">
              <a:lnSpc>
                <a:spcPct val="100000"/>
              </a:lnSpc>
              <a:spcBef>
                <a:spcPts val="0"/>
              </a:spcBef>
              <a:spcAft>
                <a:spcPts val="0"/>
              </a:spcAft>
              <a:buNone/>
            </a:pPr>
            <a:endParaRPr sz="2700" b="1">
              <a:solidFill>
                <a:schemeClr val="dk1"/>
              </a:solidFill>
              <a:latin typeface="Handlee"/>
              <a:ea typeface="Handlee"/>
              <a:cs typeface="Handlee"/>
              <a:sym typeface="Handlee"/>
            </a:endParaRPr>
          </a:p>
          <a:p>
            <a:pPr marL="0" lvl="0" indent="0" algn="ctr" rtl="0">
              <a:lnSpc>
                <a:spcPct val="100000"/>
              </a:lnSpc>
              <a:spcBef>
                <a:spcPts val="0"/>
              </a:spcBef>
              <a:spcAft>
                <a:spcPts val="0"/>
              </a:spcAft>
              <a:buNone/>
            </a:pPr>
            <a:r>
              <a:rPr lang="en" sz="3600" b="1">
                <a:solidFill>
                  <a:schemeClr val="dk1"/>
                </a:solidFill>
                <a:latin typeface="Handlee"/>
                <a:ea typeface="Handlee"/>
                <a:cs typeface="Handlee"/>
                <a:sym typeface="Handlee"/>
              </a:rPr>
              <a:t>List 20 things you are grateful for.</a:t>
            </a:r>
            <a:endParaRPr sz="3600" b="1">
              <a:solidFill>
                <a:schemeClr val="dk1"/>
              </a:solidFill>
              <a:latin typeface="Handlee"/>
              <a:ea typeface="Handlee"/>
              <a:cs typeface="Handlee"/>
              <a:sym typeface="Handlee"/>
            </a:endParaRPr>
          </a:p>
          <a:p>
            <a:pPr marL="0" lvl="0" indent="0" algn="l" rtl="0">
              <a:lnSpc>
                <a:spcPct val="100000"/>
              </a:lnSpc>
              <a:spcBef>
                <a:spcPts val="0"/>
              </a:spcBef>
              <a:spcAft>
                <a:spcPts val="0"/>
              </a:spcAft>
              <a:buNone/>
            </a:pPr>
            <a:endParaRPr sz="2200" b="1">
              <a:solidFill>
                <a:schemeClr val="dk1"/>
              </a:solidFill>
            </a:endParaRPr>
          </a:p>
        </p:txBody>
      </p:sp>
      <p:pic>
        <p:nvPicPr>
          <p:cNvPr id="188" name="Google Shape;188;p26">
            <a:hlinkClick r:id="" action="ppaction://hlinkshowjump?jump=firstslide"/>
          </p:cNvPr>
          <p:cNvPicPr preferRelativeResize="0"/>
          <p:nvPr/>
        </p:nvPicPr>
        <p:blipFill>
          <a:blip r:embed="rId4">
            <a:alphaModFix/>
          </a:blip>
          <a:stretch>
            <a:fillRect/>
          </a:stretch>
        </p:blipFill>
        <p:spPr>
          <a:xfrm>
            <a:off x="8044451" y="0"/>
            <a:ext cx="1053499" cy="105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183700" y="128750"/>
            <a:ext cx="7194900" cy="95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b="1">
                <a:latin typeface="Handlee"/>
                <a:ea typeface="Handlee"/>
                <a:cs typeface="Handlee"/>
                <a:sym typeface="Handlee"/>
              </a:rPr>
              <a:t>Mindfulness…  </a:t>
            </a:r>
            <a:endParaRPr sz="4400" b="1">
              <a:latin typeface="Handlee"/>
              <a:ea typeface="Handlee"/>
              <a:cs typeface="Handlee"/>
              <a:sym typeface="Handlee"/>
            </a:endParaRPr>
          </a:p>
        </p:txBody>
      </p:sp>
      <p:sp>
        <p:nvSpPr>
          <p:cNvPr id="115" name="Google Shape;115;p17"/>
          <p:cNvSpPr txBox="1">
            <a:spLocks noGrp="1"/>
          </p:cNvSpPr>
          <p:nvPr>
            <p:ph type="body" idx="1"/>
          </p:nvPr>
        </p:nvSpPr>
        <p:spPr>
          <a:xfrm>
            <a:off x="4041325" y="933800"/>
            <a:ext cx="5102700" cy="42096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Font typeface="Handlee"/>
              <a:buChar char="●"/>
            </a:pPr>
            <a:r>
              <a:rPr lang="en" sz="2500" b="1">
                <a:latin typeface="Handlee"/>
                <a:ea typeface="Handlee"/>
                <a:cs typeface="Handlee"/>
                <a:sym typeface="Handlee"/>
              </a:rPr>
              <a:t>Mindful walking</a:t>
            </a:r>
            <a:endParaRPr sz="2500" b="1">
              <a:latin typeface="Handlee"/>
              <a:ea typeface="Handlee"/>
              <a:cs typeface="Handlee"/>
              <a:sym typeface="Handlee"/>
            </a:endParaRPr>
          </a:p>
          <a:p>
            <a:pPr marL="457200" lvl="0" indent="-387350" algn="l" rtl="0">
              <a:spcBef>
                <a:spcPts val="0"/>
              </a:spcBef>
              <a:spcAft>
                <a:spcPts val="0"/>
              </a:spcAft>
              <a:buSzPts val="2500"/>
              <a:buFont typeface="Handlee"/>
              <a:buChar char="●"/>
            </a:pPr>
            <a:r>
              <a:rPr lang="en" sz="2500" b="1">
                <a:latin typeface="Handlee"/>
                <a:ea typeface="Handlee"/>
                <a:cs typeface="Handlee"/>
                <a:sym typeface="Handlee"/>
              </a:rPr>
              <a:t>Breathing</a:t>
            </a:r>
            <a:endParaRPr sz="2500" b="1">
              <a:latin typeface="Handlee"/>
              <a:ea typeface="Handlee"/>
              <a:cs typeface="Handlee"/>
              <a:sym typeface="Handlee"/>
            </a:endParaRPr>
          </a:p>
          <a:p>
            <a:pPr marL="457200" lvl="0" indent="-387350" algn="l" rtl="0">
              <a:spcBef>
                <a:spcPts val="0"/>
              </a:spcBef>
              <a:spcAft>
                <a:spcPts val="0"/>
              </a:spcAft>
              <a:buSzPts val="2500"/>
              <a:buFont typeface="Handlee"/>
              <a:buChar char="●"/>
            </a:pPr>
            <a:r>
              <a:rPr lang="en" sz="2500" b="1">
                <a:latin typeface="Handlee"/>
                <a:ea typeface="Handlee"/>
                <a:cs typeface="Handlee"/>
                <a:sym typeface="Handlee"/>
              </a:rPr>
              <a:t>Connecting to your senses</a:t>
            </a:r>
            <a:endParaRPr sz="2500" b="1">
              <a:latin typeface="Handlee"/>
              <a:ea typeface="Handlee"/>
              <a:cs typeface="Handlee"/>
              <a:sym typeface="Handlee"/>
            </a:endParaRPr>
          </a:p>
          <a:p>
            <a:pPr marL="457200" lvl="0" indent="-387350" algn="l" rtl="0">
              <a:spcBef>
                <a:spcPts val="0"/>
              </a:spcBef>
              <a:spcAft>
                <a:spcPts val="0"/>
              </a:spcAft>
              <a:buSzPts val="2500"/>
              <a:buFont typeface="Handlee"/>
              <a:buChar char="●"/>
            </a:pPr>
            <a:r>
              <a:rPr lang="en" sz="2500" b="1">
                <a:latin typeface="Handlee"/>
                <a:ea typeface="Handlee"/>
                <a:cs typeface="Handlee"/>
                <a:sym typeface="Handlee"/>
              </a:rPr>
              <a:t>Mindful movement</a:t>
            </a:r>
            <a:endParaRPr sz="2500" b="1">
              <a:latin typeface="Handlee"/>
              <a:ea typeface="Handlee"/>
              <a:cs typeface="Handlee"/>
              <a:sym typeface="Handlee"/>
            </a:endParaRPr>
          </a:p>
          <a:p>
            <a:pPr marL="457200" lvl="0" indent="-387350" algn="l" rtl="0">
              <a:spcBef>
                <a:spcPts val="0"/>
              </a:spcBef>
              <a:spcAft>
                <a:spcPts val="0"/>
              </a:spcAft>
              <a:buSzPts val="2500"/>
              <a:buFont typeface="Handlee"/>
              <a:buChar char="●"/>
            </a:pPr>
            <a:r>
              <a:rPr lang="en" sz="2500" b="1">
                <a:latin typeface="Handlee"/>
                <a:ea typeface="Handlee"/>
                <a:cs typeface="Handlee"/>
                <a:sym typeface="Handlee"/>
              </a:rPr>
              <a:t>Pausing between actions</a:t>
            </a:r>
            <a:endParaRPr sz="2500" b="1">
              <a:latin typeface="Handlee"/>
              <a:ea typeface="Handlee"/>
              <a:cs typeface="Handlee"/>
              <a:sym typeface="Handlee"/>
            </a:endParaRPr>
          </a:p>
          <a:p>
            <a:pPr marL="457200" lvl="0" indent="-387350" algn="l" rtl="0">
              <a:spcBef>
                <a:spcPts val="0"/>
              </a:spcBef>
              <a:spcAft>
                <a:spcPts val="0"/>
              </a:spcAft>
              <a:buSzPts val="2500"/>
              <a:buFont typeface="Handlee"/>
              <a:buChar char="●"/>
            </a:pPr>
            <a:r>
              <a:rPr lang="en" sz="2500" b="1">
                <a:latin typeface="Handlee"/>
                <a:ea typeface="Handlee"/>
                <a:cs typeface="Handlee"/>
                <a:sym typeface="Handlee"/>
              </a:rPr>
              <a:t>Mindful eating</a:t>
            </a:r>
            <a:endParaRPr sz="2500" b="1">
              <a:latin typeface="Handlee"/>
              <a:ea typeface="Handlee"/>
              <a:cs typeface="Handlee"/>
              <a:sym typeface="Handlee"/>
            </a:endParaRPr>
          </a:p>
          <a:p>
            <a:pPr marL="457200" lvl="0" indent="-387350" algn="l" rtl="0">
              <a:spcBef>
                <a:spcPts val="0"/>
              </a:spcBef>
              <a:spcAft>
                <a:spcPts val="0"/>
              </a:spcAft>
              <a:buSzPts val="2500"/>
              <a:buFont typeface="Handlee"/>
              <a:buChar char="●"/>
            </a:pPr>
            <a:r>
              <a:rPr lang="en" sz="2500" b="1">
                <a:latin typeface="Handlee"/>
                <a:ea typeface="Handlee"/>
                <a:cs typeface="Handlee"/>
                <a:sym typeface="Handlee"/>
              </a:rPr>
              <a:t>Active meditation</a:t>
            </a:r>
            <a:endParaRPr sz="2500" b="1">
              <a:latin typeface="Handlee"/>
              <a:ea typeface="Handlee"/>
              <a:cs typeface="Handlee"/>
              <a:sym typeface="Handlee"/>
            </a:endParaRPr>
          </a:p>
          <a:p>
            <a:pPr marL="457200" lvl="0" indent="-387350" algn="l" rtl="0">
              <a:spcBef>
                <a:spcPts val="0"/>
              </a:spcBef>
              <a:spcAft>
                <a:spcPts val="0"/>
              </a:spcAft>
              <a:buSzPts val="2500"/>
              <a:buFont typeface="Handlee"/>
              <a:buChar char="●"/>
            </a:pPr>
            <a:r>
              <a:rPr lang="en" sz="2500" b="1">
                <a:latin typeface="Handlee"/>
                <a:ea typeface="Handlee"/>
                <a:cs typeface="Handlee"/>
                <a:sym typeface="Handlee"/>
              </a:rPr>
              <a:t>Emotional/thought observation</a:t>
            </a:r>
            <a:endParaRPr sz="2500" b="1">
              <a:latin typeface="Handlee"/>
              <a:ea typeface="Handlee"/>
              <a:cs typeface="Handlee"/>
              <a:sym typeface="Handlee"/>
            </a:endParaRPr>
          </a:p>
          <a:p>
            <a:pPr marL="457200" lvl="0" indent="-387350" algn="l" rtl="0">
              <a:spcBef>
                <a:spcPts val="0"/>
              </a:spcBef>
              <a:spcAft>
                <a:spcPts val="0"/>
              </a:spcAft>
              <a:buSzPts val="2500"/>
              <a:buFont typeface="Handlee"/>
              <a:buChar char="●"/>
            </a:pPr>
            <a:r>
              <a:rPr lang="en" sz="2500" b="1">
                <a:latin typeface="Handlee"/>
                <a:ea typeface="Handlee"/>
                <a:cs typeface="Handlee"/>
                <a:sym typeface="Handlee"/>
              </a:rPr>
              <a:t>Mindful adventures</a:t>
            </a:r>
            <a:endParaRPr sz="2500" b="1">
              <a:latin typeface="Handlee"/>
              <a:ea typeface="Handlee"/>
              <a:cs typeface="Handlee"/>
              <a:sym typeface="Handlee"/>
            </a:endParaRPr>
          </a:p>
        </p:txBody>
      </p:sp>
      <p:sp>
        <p:nvSpPr>
          <p:cNvPr id="116" name="Google Shape;116;p17"/>
          <p:cNvSpPr txBox="1"/>
          <p:nvPr/>
        </p:nvSpPr>
        <p:spPr>
          <a:xfrm>
            <a:off x="183700" y="1086875"/>
            <a:ext cx="3413700" cy="384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700" b="1">
                <a:solidFill>
                  <a:schemeClr val="accent5"/>
                </a:solidFill>
                <a:latin typeface="Handlee"/>
                <a:ea typeface="Handlee"/>
                <a:cs typeface="Handlee"/>
                <a:sym typeface="Handlee"/>
              </a:rPr>
              <a:t>Mindfulness is a state of active, open attention to the present. This state is described as observing one’s thoughts and feelings without judging them as good or bad.</a:t>
            </a:r>
            <a:endParaRPr sz="2700" b="1">
              <a:solidFill>
                <a:schemeClr val="accent5"/>
              </a:solidFill>
              <a:latin typeface="Handlee"/>
              <a:ea typeface="Handlee"/>
              <a:cs typeface="Handlee"/>
              <a:sym typeface="Handle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a:off x="137775" y="1399950"/>
            <a:ext cx="4340100" cy="360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chemeClr val="accent5"/>
                </a:solidFill>
                <a:latin typeface="Handlee"/>
                <a:ea typeface="Handlee"/>
                <a:cs typeface="Handlee"/>
                <a:sym typeface="Handlee"/>
              </a:rPr>
              <a:t>Tired?</a:t>
            </a:r>
            <a:endParaRPr sz="3200" b="1">
              <a:solidFill>
                <a:schemeClr val="accent5"/>
              </a:solidFill>
              <a:latin typeface="Handlee"/>
              <a:ea typeface="Handlee"/>
              <a:cs typeface="Handlee"/>
              <a:sym typeface="Handlee"/>
            </a:endParaRPr>
          </a:p>
          <a:p>
            <a:pPr marL="0" lvl="0" indent="0" algn="ctr" rtl="0">
              <a:spcBef>
                <a:spcPts val="1600"/>
              </a:spcBef>
              <a:spcAft>
                <a:spcPts val="0"/>
              </a:spcAft>
              <a:buNone/>
            </a:pPr>
            <a:r>
              <a:rPr lang="en" sz="2600" b="1" u="sng">
                <a:solidFill>
                  <a:srgbClr val="000000"/>
                </a:solidFill>
                <a:latin typeface="Handlee"/>
                <a:ea typeface="Handlee"/>
                <a:cs typeface="Handlee"/>
                <a:sym typeface="Handlee"/>
              </a:rPr>
              <a:t>Nostril Breathing</a:t>
            </a:r>
            <a:endParaRPr sz="2600" b="1" u="sng">
              <a:solidFill>
                <a:srgbClr val="000000"/>
              </a:solidFill>
              <a:latin typeface="Handlee"/>
              <a:ea typeface="Handlee"/>
              <a:cs typeface="Handlee"/>
              <a:sym typeface="Handlee"/>
            </a:endParaRPr>
          </a:p>
          <a:p>
            <a:pPr marL="457200" lvl="0" indent="-361950" algn="l" rtl="0">
              <a:spcBef>
                <a:spcPts val="1600"/>
              </a:spcBef>
              <a:spcAft>
                <a:spcPts val="0"/>
              </a:spcAft>
              <a:buClr>
                <a:srgbClr val="000000"/>
              </a:buClr>
              <a:buSzPts val="2100"/>
              <a:buFont typeface="Handlee"/>
              <a:buAutoNum type="arabicPeriod"/>
            </a:pPr>
            <a:r>
              <a:rPr lang="en" sz="2100" b="1">
                <a:solidFill>
                  <a:srgbClr val="000000"/>
                </a:solidFill>
                <a:latin typeface="Handlee"/>
                <a:ea typeface="Handlee"/>
                <a:cs typeface="Handlee"/>
                <a:sym typeface="Handlee"/>
              </a:rPr>
              <a:t>Using your thumb block one side of your nose and inhale through the other side.</a:t>
            </a:r>
            <a:endParaRPr sz="2100" b="1">
              <a:solidFill>
                <a:srgbClr val="000000"/>
              </a:solidFill>
              <a:latin typeface="Handlee"/>
              <a:ea typeface="Handlee"/>
              <a:cs typeface="Handlee"/>
              <a:sym typeface="Handlee"/>
            </a:endParaRPr>
          </a:p>
          <a:p>
            <a:pPr marL="457200" lvl="0" indent="-361950" algn="l" rtl="0">
              <a:spcBef>
                <a:spcPts val="0"/>
              </a:spcBef>
              <a:spcAft>
                <a:spcPts val="0"/>
              </a:spcAft>
              <a:buClr>
                <a:srgbClr val="000000"/>
              </a:buClr>
              <a:buSzPts val="2100"/>
              <a:buFont typeface="Handlee"/>
              <a:buAutoNum type="arabicPeriod"/>
            </a:pPr>
            <a:r>
              <a:rPr lang="en" sz="2100" b="1">
                <a:solidFill>
                  <a:srgbClr val="000000"/>
                </a:solidFill>
                <a:latin typeface="Handlee"/>
                <a:ea typeface="Handlee"/>
                <a:cs typeface="Handlee"/>
                <a:sym typeface="Handlee"/>
              </a:rPr>
              <a:t>At peak inhalation, block off that nostril and switch</a:t>
            </a:r>
            <a:endParaRPr sz="2100" b="1">
              <a:solidFill>
                <a:srgbClr val="000000"/>
              </a:solidFill>
              <a:latin typeface="Handlee"/>
              <a:ea typeface="Handlee"/>
              <a:cs typeface="Handlee"/>
              <a:sym typeface="Handlee"/>
            </a:endParaRPr>
          </a:p>
          <a:p>
            <a:pPr marL="457200" lvl="0" indent="-361950" algn="l" rtl="0">
              <a:spcBef>
                <a:spcPts val="0"/>
              </a:spcBef>
              <a:spcAft>
                <a:spcPts val="0"/>
              </a:spcAft>
              <a:buClr>
                <a:srgbClr val="000000"/>
              </a:buClr>
              <a:buSzPts val="2100"/>
              <a:buFont typeface="Handlee"/>
              <a:buAutoNum type="arabicPeriod"/>
            </a:pPr>
            <a:r>
              <a:rPr lang="en" sz="2100" b="1">
                <a:solidFill>
                  <a:srgbClr val="000000"/>
                </a:solidFill>
                <a:latin typeface="Handlee"/>
                <a:ea typeface="Handlee"/>
                <a:cs typeface="Handlee"/>
                <a:sym typeface="Handlee"/>
              </a:rPr>
              <a:t>Continue until you feel energized</a:t>
            </a:r>
            <a:endParaRPr sz="2100" b="1">
              <a:solidFill>
                <a:srgbClr val="000000"/>
              </a:solidFill>
              <a:latin typeface="Handlee"/>
              <a:ea typeface="Handlee"/>
              <a:cs typeface="Handlee"/>
              <a:sym typeface="Handlee"/>
            </a:endParaRPr>
          </a:p>
        </p:txBody>
      </p:sp>
      <p:sp>
        <p:nvSpPr>
          <p:cNvPr id="122" name="Google Shape;122;p18"/>
          <p:cNvSpPr txBox="1">
            <a:spLocks noGrp="1"/>
          </p:cNvSpPr>
          <p:nvPr>
            <p:ph type="title"/>
          </p:nvPr>
        </p:nvSpPr>
        <p:spPr>
          <a:xfrm>
            <a:off x="1027275" y="168250"/>
            <a:ext cx="7728900" cy="84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b="1">
                <a:latin typeface="Handlee"/>
                <a:ea typeface="Handlee"/>
                <a:cs typeface="Handlee"/>
                <a:sym typeface="Handlee"/>
              </a:rPr>
              <a:t>Three-Step Mindful Breathing</a:t>
            </a:r>
            <a:endParaRPr sz="4400" b="1">
              <a:latin typeface="Handlee"/>
              <a:ea typeface="Handlee"/>
              <a:cs typeface="Handlee"/>
              <a:sym typeface="Handlee"/>
            </a:endParaRPr>
          </a:p>
        </p:txBody>
      </p:sp>
      <p:sp>
        <p:nvSpPr>
          <p:cNvPr id="123" name="Google Shape;123;p18"/>
          <p:cNvSpPr txBox="1">
            <a:spLocks noGrp="1"/>
          </p:cNvSpPr>
          <p:nvPr>
            <p:ph type="body" idx="2"/>
          </p:nvPr>
        </p:nvSpPr>
        <p:spPr>
          <a:xfrm>
            <a:off x="4638300" y="1399950"/>
            <a:ext cx="4505700" cy="360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chemeClr val="accent5"/>
                </a:solidFill>
                <a:latin typeface="Handlee"/>
                <a:ea typeface="Handlee"/>
                <a:cs typeface="Handlee"/>
                <a:sym typeface="Handlee"/>
              </a:rPr>
              <a:t>Stressed?</a:t>
            </a:r>
            <a:endParaRPr sz="3200" b="1">
              <a:solidFill>
                <a:schemeClr val="accent5"/>
              </a:solidFill>
              <a:latin typeface="Handlee"/>
              <a:ea typeface="Handlee"/>
              <a:cs typeface="Handlee"/>
              <a:sym typeface="Handlee"/>
            </a:endParaRPr>
          </a:p>
          <a:p>
            <a:pPr marL="0" lvl="0" indent="0" algn="ctr" rtl="0">
              <a:spcBef>
                <a:spcPts val="1600"/>
              </a:spcBef>
              <a:spcAft>
                <a:spcPts val="0"/>
              </a:spcAft>
              <a:buNone/>
            </a:pPr>
            <a:r>
              <a:rPr lang="en" sz="2600" b="1" u="sng">
                <a:solidFill>
                  <a:srgbClr val="000000"/>
                </a:solidFill>
                <a:latin typeface="Handlee"/>
                <a:ea typeface="Handlee"/>
                <a:cs typeface="Handlee"/>
                <a:sym typeface="Handlee"/>
              </a:rPr>
              <a:t>Abdominal Breathing</a:t>
            </a:r>
            <a:endParaRPr sz="2600" b="1" u="sng">
              <a:solidFill>
                <a:srgbClr val="000000"/>
              </a:solidFill>
              <a:latin typeface="Handlee"/>
              <a:ea typeface="Handlee"/>
              <a:cs typeface="Handlee"/>
              <a:sym typeface="Handlee"/>
            </a:endParaRPr>
          </a:p>
          <a:p>
            <a:pPr marL="457200" lvl="0" indent="-361950" algn="l" rtl="0">
              <a:spcBef>
                <a:spcPts val="1600"/>
              </a:spcBef>
              <a:spcAft>
                <a:spcPts val="0"/>
              </a:spcAft>
              <a:buClr>
                <a:srgbClr val="000000"/>
              </a:buClr>
              <a:buSzPts val="2100"/>
              <a:buFont typeface="Handlee"/>
              <a:buAutoNum type="arabicPeriod"/>
            </a:pPr>
            <a:r>
              <a:rPr lang="en" sz="2100" b="1">
                <a:solidFill>
                  <a:srgbClr val="000000"/>
                </a:solidFill>
                <a:latin typeface="Handlee"/>
                <a:ea typeface="Handlee"/>
                <a:cs typeface="Handlee"/>
                <a:sym typeface="Handlee"/>
              </a:rPr>
              <a:t>Place one hand on your chest and the other on your belly</a:t>
            </a:r>
            <a:endParaRPr sz="2100" b="1">
              <a:solidFill>
                <a:srgbClr val="000000"/>
              </a:solidFill>
              <a:latin typeface="Handlee"/>
              <a:ea typeface="Handlee"/>
              <a:cs typeface="Handlee"/>
              <a:sym typeface="Handlee"/>
            </a:endParaRPr>
          </a:p>
          <a:p>
            <a:pPr marL="457200" lvl="0" indent="-361950" algn="l" rtl="0">
              <a:spcBef>
                <a:spcPts val="0"/>
              </a:spcBef>
              <a:spcAft>
                <a:spcPts val="0"/>
              </a:spcAft>
              <a:buClr>
                <a:srgbClr val="000000"/>
              </a:buClr>
              <a:buSzPts val="2100"/>
              <a:buFont typeface="Handlee"/>
              <a:buAutoNum type="arabicPeriod"/>
            </a:pPr>
            <a:r>
              <a:rPr lang="en" sz="2100" b="1">
                <a:solidFill>
                  <a:srgbClr val="000000"/>
                </a:solidFill>
                <a:latin typeface="Handlee"/>
                <a:ea typeface="Handlee"/>
                <a:cs typeface="Handlee"/>
                <a:sym typeface="Handlee"/>
              </a:rPr>
              <a:t>Inhale slowly, making sure the air is filling your abdomen ad not your chest</a:t>
            </a:r>
            <a:endParaRPr sz="2100" b="1">
              <a:solidFill>
                <a:srgbClr val="000000"/>
              </a:solidFill>
              <a:latin typeface="Handlee"/>
              <a:ea typeface="Handlee"/>
              <a:cs typeface="Handlee"/>
              <a:sym typeface="Handlee"/>
            </a:endParaRPr>
          </a:p>
          <a:p>
            <a:pPr marL="457200" lvl="0" indent="-361950" algn="l" rtl="0">
              <a:spcBef>
                <a:spcPts val="0"/>
              </a:spcBef>
              <a:spcAft>
                <a:spcPts val="0"/>
              </a:spcAft>
              <a:buClr>
                <a:srgbClr val="000000"/>
              </a:buClr>
              <a:buSzPts val="2100"/>
              <a:buFont typeface="Handlee"/>
              <a:buAutoNum type="arabicPeriod"/>
            </a:pPr>
            <a:r>
              <a:rPr lang="en" sz="2100" b="1">
                <a:solidFill>
                  <a:srgbClr val="000000"/>
                </a:solidFill>
                <a:latin typeface="Handlee"/>
                <a:ea typeface="Handlee"/>
                <a:cs typeface="Handlee"/>
                <a:sym typeface="Handlee"/>
              </a:rPr>
              <a:t>Perform 6-10 counts for 10 minutes</a:t>
            </a:r>
            <a:endParaRPr sz="2100" b="1">
              <a:solidFill>
                <a:srgbClr val="000000"/>
              </a:solidFill>
              <a:latin typeface="Handlee"/>
              <a:ea typeface="Handlee"/>
              <a:cs typeface="Handlee"/>
              <a:sym typeface="Handle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1539338" y="126600"/>
            <a:ext cx="4874700" cy="93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b="1">
                <a:latin typeface="Handlee"/>
                <a:ea typeface="Handlee"/>
                <a:cs typeface="Handlee"/>
                <a:sym typeface="Handlee"/>
              </a:rPr>
              <a:t>Mindfulness Apps</a:t>
            </a:r>
            <a:endParaRPr sz="4400" b="1">
              <a:latin typeface="Handlee"/>
              <a:ea typeface="Handlee"/>
              <a:cs typeface="Handlee"/>
              <a:sym typeface="Handlee"/>
            </a:endParaRPr>
          </a:p>
        </p:txBody>
      </p:sp>
      <p:pic>
        <p:nvPicPr>
          <p:cNvPr id="129" name="Google Shape;129;p19"/>
          <p:cNvPicPr preferRelativeResize="0"/>
          <p:nvPr/>
        </p:nvPicPr>
        <p:blipFill>
          <a:blip r:embed="rId3">
            <a:alphaModFix/>
          </a:blip>
          <a:stretch>
            <a:fillRect/>
          </a:stretch>
        </p:blipFill>
        <p:spPr>
          <a:xfrm>
            <a:off x="72100" y="1065288"/>
            <a:ext cx="2276475" cy="2190893"/>
          </a:xfrm>
          <a:prstGeom prst="rect">
            <a:avLst/>
          </a:prstGeom>
          <a:noFill/>
          <a:ln>
            <a:noFill/>
          </a:ln>
        </p:spPr>
      </p:pic>
      <p:pic>
        <p:nvPicPr>
          <p:cNvPr id="130" name="Google Shape;130;p19"/>
          <p:cNvPicPr preferRelativeResize="0"/>
          <p:nvPr/>
        </p:nvPicPr>
        <p:blipFill>
          <a:blip r:embed="rId4">
            <a:alphaModFix/>
          </a:blip>
          <a:stretch>
            <a:fillRect/>
          </a:stretch>
        </p:blipFill>
        <p:spPr>
          <a:xfrm>
            <a:off x="5572388" y="2498963"/>
            <a:ext cx="3209925" cy="962025"/>
          </a:xfrm>
          <a:prstGeom prst="rect">
            <a:avLst/>
          </a:prstGeom>
          <a:noFill/>
          <a:ln>
            <a:noFill/>
          </a:ln>
        </p:spPr>
      </p:pic>
      <p:pic>
        <p:nvPicPr>
          <p:cNvPr id="131" name="Google Shape;131;p19"/>
          <p:cNvPicPr preferRelativeResize="0"/>
          <p:nvPr/>
        </p:nvPicPr>
        <p:blipFill>
          <a:blip r:embed="rId5">
            <a:alphaModFix/>
          </a:blip>
          <a:stretch>
            <a:fillRect/>
          </a:stretch>
        </p:blipFill>
        <p:spPr>
          <a:xfrm>
            <a:off x="3469875" y="4193225"/>
            <a:ext cx="4874700" cy="950278"/>
          </a:xfrm>
          <a:prstGeom prst="rect">
            <a:avLst/>
          </a:prstGeom>
          <a:noFill/>
          <a:ln>
            <a:noFill/>
          </a:ln>
        </p:spPr>
      </p:pic>
      <p:pic>
        <p:nvPicPr>
          <p:cNvPr id="132" name="Google Shape;132;p19"/>
          <p:cNvPicPr preferRelativeResize="0"/>
          <p:nvPr/>
        </p:nvPicPr>
        <p:blipFill>
          <a:blip r:embed="rId6">
            <a:alphaModFix/>
          </a:blip>
          <a:stretch>
            <a:fillRect/>
          </a:stretch>
        </p:blipFill>
        <p:spPr>
          <a:xfrm>
            <a:off x="5419325" y="1224175"/>
            <a:ext cx="3363000" cy="701425"/>
          </a:xfrm>
          <a:prstGeom prst="rect">
            <a:avLst/>
          </a:prstGeom>
          <a:noFill/>
          <a:ln>
            <a:noFill/>
          </a:ln>
        </p:spPr>
      </p:pic>
      <p:pic>
        <p:nvPicPr>
          <p:cNvPr id="133" name="Google Shape;133;p19"/>
          <p:cNvPicPr preferRelativeResize="0"/>
          <p:nvPr/>
        </p:nvPicPr>
        <p:blipFill>
          <a:blip r:embed="rId7">
            <a:alphaModFix/>
          </a:blip>
          <a:stretch>
            <a:fillRect/>
          </a:stretch>
        </p:blipFill>
        <p:spPr>
          <a:xfrm>
            <a:off x="2690200" y="1065300"/>
            <a:ext cx="2276475" cy="1019175"/>
          </a:xfrm>
          <a:prstGeom prst="rect">
            <a:avLst/>
          </a:prstGeom>
          <a:noFill/>
          <a:ln>
            <a:noFill/>
          </a:ln>
        </p:spPr>
      </p:pic>
      <p:pic>
        <p:nvPicPr>
          <p:cNvPr id="134" name="Google Shape;134;p19"/>
          <p:cNvPicPr preferRelativeResize="0"/>
          <p:nvPr/>
        </p:nvPicPr>
        <p:blipFill>
          <a:blip r:embed="rId8">
            <a:alphaModFix/>
          </a:blip>
          <a:stretch>
            <a:fillRect/>
          </a:stretch>
        </p:blipFill>
        <p:spPr>
          <a:xfrm>
            <a:off x="2669850" y="2253025"/>
            <a:ext cx="2581275" cy="1771650"/>
          </a:xfrm>
          <a:prstGeom prst="rect">
            <a:avLst/>
          </a:prstGeom>
          <a:noFill/>
          <a:ln>
            <a:noFill/>
          </a:ln>
        </p:spPr>
      </p:pic>
      <p:pic>
        <p:nvPicPr>
          <p:cNvPr id="135" name="Google Shape;135;p19"/>
          <p:cNvPicPr preferRelativeResize="0"/>
          <p:nvPr/>
        </p:nvPicPr>
        <p:blipFill>
          <a:blip r:embed="rId9">
            <a:alphaModFix/>
          </a:blip>
          <a:stretch>
            <a:fillRect/>
          </a:stretch>
        </p:blipFill>
        <p:spPr>
          <a:xfrm>
            <a:off x="0" y="4172889"/>
            <a:ext cx="2276475" cy="9909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41" name="Google Shape;141;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300" b="1">
                <a:solidFill>
                  <a:srgbClr val="000000"/>
                </a:solidFill>
                <a:latin typeface="Handlee"/>
                <a:ea typeface="Handlee"/>
                <a:cs typeface="Handlee"/>
                <a:sym typeface="Handlee"/>
              </a:rPr>
              <a:t>Pick three and do them when you feel the moment is right.</a:t>
            </a:r>
            <a:endParaRPr sz="3300" b="1">
              <a:solidFill>
                <a:srgbClr val="000000"/>
              </a:solidFill>
              <a:latin typeface="Handlee"/>
              <a:ea typeface="Handlee"/>
              <a:cs typeface="Handlee"/>
              <a:sym typeface="Handlee"/>
            </a:endParaRPr>
          </a:p>
        </p:txBody>
      </p:sp>
      <p:pic>
        <p:nvPicPr>
          <p:cNvPr id="142" name="Google Shape;142;p20"/>
          <p:cNvPicPr preferRelativeResize="0"/>
          <p:nvPr/>
        </p:nvPicPr>
        <p:blipFill>
          <a:blip r:embed="rId3">
            <a:alphaModFix/>
          </a:blip>
          <a:stretch>
            <a:fillRect/>
          </a:stretch>
        </p:blipFill>
        <p:spPr>
          <a:xfrm>
            <a:off x="0" y="0"/>
            <a:ext cx="5082275" cy="5143500"/>
          </a:xfrm>
          <a:prstGeom prst="rect">
            <a:avLst/>
          </a:prstGeom>
          <a:noFill/>
          <a:ln>
            <a:noFill/>
          </a:ln>
        </p:spPr>
      </p:pic>
      <p:pic>
        <p:nvPicPr>
          <p:cNvPr id="143" name="Google Shape;143;p20">
            <a:hlinkClick r:id="" action="ppaction://hlinkshowjump?jump=firstslide"/>
          </p:cNvPr>
          <p:cNvPicPr preferRelativeResize="0"/>
          <p:nvPr/>
        </p:nvPicPr>
        <p:blipFill>
          <a:blip r:embed="rId4">
            <a:alphaModFix/>
          </a:blip>
          <a:stretch>
            <a:fillRect/>
          </a:stretch>
        </p:blipFill>
        <p:spPr>
          <a:xfrm>
            <a:off x="8044451" y="0"/>
            <a:ext cx="1053499" cy="105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168900" y="174700"/>
            <a:ext cx="5219400" cy="87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a:latin typeface="Handlee"/>
                <a:ea typeface="Handlee"/>
                <a:cs typeface="Handlee"/>
                <a:sym typeface="Handlee"/>
              </a:rPr>
              <a:t>Get Some Sleep</a:t>
            </a:r>
            <a:endParaRPr sz="4400" b="1">
              <a:latin typeface="Handlee"/>
              <a:ea typeface="Handlee"/>
              <a:cs typeface="Handlee"/>
              <a:sym typeface="Handlee"/>
            </a:endParaRPr>
          </a:p>
        </p:txBody>
      </p:sp>
      <p:sp>
        <p:nvSpPr>
          <p:cNvPr id="149" name="Google Shape;149;p21"/>
          <p:cNvSpPr txBox="1">
            <a:spLocks noGrp="1"/>
          </p:cNvSpPr>
          <p:nvPr>
            <p:ph type="body" idx="1"/>
          </p:nvPr>
        </p:nvSpPr>
        <p:spPr>
          <a:xfrm>
            <a:off x="168900" y="979725"/>
            <a:ext cx="7911900" cy="4056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500" b="1">
                <a:solidFill>
                  <a:srgbClr val="333333"/>
                </a:solidFill>
                <a:latin typeface="Handlee"/>
                <a:ea typeface="Handlee"/>
                <a:cs typeface="Handlee"/>
                <a:sym typeface="Handlee"/>
              </a:rPr>
              <a:t>Listen to some soothing music or background noise while you try to fall asleep.</a:t>
            </a:r>
            <a:endParaRPr sz="2500" b="1">
              <a:solidFill>
                <a:srgbClr val="333333"/>
              </a:solidFill>
              <a:latin typeface="Handlee"/>
              <a:ea typeface="Handlee"/>
              <a:cs typeface="Handlee"/>
              <a:sym typeface="Handlee"/>
            </a:endParaRPr>
          </a:p>
          <a:p>
            <a:pPr marL="0" lvl="0" indent="0" algn="l" rtl="0">
              <a:lnSpc>
                <a:spcPct val="100000"/>
              </a:lnSpc>
              <a:spcBef>
                <a:spcPts val="1200"/>
              </a:spcBef>
              <a:spcAft>
                <a:spcPts val="0"/>
              </a:spcAft>
              <a:buNone/>
            </a:pPr>
            <a:r>
              <a:rPr lang="en" sz="2500" b="1">
                <a:solidFill>
                  <a:srgbClr val="333333"/>
                </a:solidFill>
                <a:latin typeface="Handlee"/>
                <a:ea typeface="Handlee"/>
                <a:cs typeface="Handlee"/>
                <a:sym typeface="Handlee"/>
              </a:rPr>
              <a:t>Try to go to sleep and get up at the same time every day. </a:t>
            </a:r>
            <a:endParaRPr sz="2500" b="1">
              <a:solidFill>
                <a:srgbClr val="333333"/>
              </a:solidFill>
              <a:latin typeface="Handlee"/>
              <a:ea typeface="Handlee"/>
              <a:cs typeface="Handlee"/>
              <a:sym typeface="Handlee"/>
            </a:endParaRPr>
          </a:p>
          <a:p>
            <a:pPr marL="0" lvl="0" indent="0" algn="l" rtl="0">
              <a:lnSpc>
                <a:spcPct val="100000"/>
              </a:lnSpc>
              <a:spcBef>
                <a:spcPts val="1200"/>
              </a:spcBef>
              <a:spcAft>
                <a:spcPts val="0"/>
              </a:spcAft>
              <a:buNone/>
            </a:pPr>
            <a:r>
              <a:rPr lang="en" sz="2500" b="1">
                <a:solidFill>
                  <a:srgbClr val="333333"/>
                </a:solidFill>
                <a:latin typeface="Handlee"/>
                <a:ea typeface="Handlee"/>
                <a:cs typeface="Handlee"/>
                <a:sym typeface="Handlee"/>
              </a:rPr>
              <a:t>Avoid sleeping in—even on weekends. </a:t>
            </a:r>
            <a:endParaRPr sz="2500" b="1">
              <a:solidFill>
                <a:srgbClr val="333333"/>
              </a:solidFill>
              <a:latin typeface="Handlee"/>
              <a:ea typeface="Handlee"/>
              <a:cs typeface="Handlee"/>
              <a:sym typeface="Handlee"/>
            </a:endParaRPr>
          </a:p>
          <a:p>
            <a:pPr marL="0" lvl="0" indent="0" algn="l" rtl="0">
              <a:lnSpc>
                <a:spcPct val="100000"/>
              </a:lnSpc>
              <a:spcBef>
                <a:spcPts val="1200"/>
              </a:spcBef>
              <a:spcAft>
                <a:spcPts val="0"/>
              </a:spcAft>
              <a:buNone/>
            </a:pPr>
            <a:r>
              <a:rPr lang="en" sz="2500" b="1">
                <a:solidFill>
                  <a:srgbClr val="333333"/>
                </a:solidFill>
                <a:latin typeface="Handlee"/>
                <a:ea typeface="Handlee"/>
                <a:cs typeface="Handlee"/>
                <a:sym typeface="Handlee"/>
              </a:rPr>
              <a:t>Avoid screens within 1-2 hours of your bedtime.</a:t>
            </a:r>
            <a:endParaRPr sz="2500" b="1">
              <a:solidFill>
                <a:srgbClr val="333333"/>
              </a:solidFill>
              <a:latin typeface="Handlee"/>
              <a:ea typeface="Handlee"/>
              <a:cs typeface="Handlee"/>
              <a:sym typeface="Handlee"/>
            </a:endParaRPr>
          </a:p>
          <a:p>
            <a:pPr marL="0" lvl="0" indent="0" algn="l" rtl="0">
              <a:lnSpc>
                <a:spcPct val="100000"/>
              </a:lnSpc>
              <a:spcBef>
                <a:spcPts val="1200"/>
              </a:spcBef>
              <a:spcAft>
                <a:spcPts val="0"/>
              </a:spcAft>
              <a:buNone/>
            </a:pPr>
            <a:r>
              <a:rPr lang="en" sz="2500" b="1">
                <a:solidFill>
                  <a:srgbClr val="333333"/>
                </a:solidFill>
                <a:latin typeface="Handlee"/>
                <a:ea typeface="Handlee"/>
                <a:cs typeface="Handlee"/>
                <a:sym typeface="Handlee"/>
              </a:rPr>
              <a:t>When it’s time to sleep, make sure the room is dark.</a:t>
            </a:r>
            <a:endParaRPr sz="2500" b="1">
              <a:solidFill>
                <a:srgbClr val="333333"/>
              </a:solidFill>
              <a:latin typeface="Handlee"/>
              <a:ea typeface="Handlee"/>
              <a:cs typeface="Handlee"/>
              <a:sym typeface="Handlee"/>
            </a:endParaRPr>
          </a:p>
          <a:p>
            <a:pPr marL="0" lvl="0" indent="0" algn="l" rtl="0">
              <a:lnSpc>
                <a:spcPct val="100000"/>
              </a:lnSpc>
              <a:spcBef>
                <a:spcPts val="1200"/>
              </a:spcBef>
              <a:spcAft>
                <a:spcPts val="0"/>
              </a:spcAft>
              <a:buNone/>
            </a:pPr>
            <a:r>
              <a:rPr lang="en" sz="2500" b="1">
                <a:solidFill>
                  <a:srgbClr val="333333"/>
                </a:solidFill>
                <a:latin typeface="Handlee"/>
                <a:ea typeface="Handlee"/>
                <a:cs typeface="Handlee"/>
                <a:sym typeface="Handlee"/>
              </a:rPr>
              <a:t>Get out in nature or exercise during the day.</a:t>
            </a:r>
            <a:endParaRPr sz="2500" b="1">
              <a:solidFill>
                <a:srgbClr val="333333"/>
              </a:solidFill>
              <a:latin typeface="Handlee"/>
              <a:ea typeface="Handlee"/>
              <a:cs typeface="Handlee"/>
              <a:sym typeface="Handlee"/>
            </a:endParaRPr>
          </a:p>
          <a:p>
            <a:pPr marL="0" lvl="0" indent="0" algn="l" rtl="0">
              <a:lnSpc>
                <a:spcPct val="100000"/>
              </a:lnSpc>
              <a:spcBef>
                <a:spcPts val="1200"/>
              </a:spcBef>
              <a:spcAft>
                <a:spcPts val="0"/>
              </a:spcAft>
              <a:buNone/>
            </a:pPr>
            <a:r>
              <a:rPr lang="en" sz="2500" b="1">
                <a:solidFill>
                  <a:srgbClr val="333333"/>
                </a:solidFill>
                <a:latin typeface="Handlee"/>
                <a:ea typeface="Handlee"/>
                <a:cs typeface="Handlee"/>
                <a:sym typeface="Handlee"/>
              </a:rPr>
              <a:t>A cold bedroom is best for sleeping.</a:t>
            </a:r>
            <a:endParaRPr sz="2500" b="1">
              <a:solidFill>
                <a:srgbClr val="333333"/>
              </a:solidFill>
              <a:latin typeface="Handlee"/>
              <a:ea typeface="Handlee"/>
              <a:cs typeface="Handlee"/>
              <a:sym typeface="Handlee"/>
            </a:endParaRPr>
          </a:p>
          <a:p>
            <a:pPr marL="0" lvl="0" indent="0" algn="l" rtl="0">
              <a:lnSpc>
                <a:spcPct val="160000"/>
              </a:lnSpc>
              <a:spcBef>
                <a:spcPts val="1200"/>
              </a:spcBef>
              <a:spcAft>
                <a:spcPts val="1200"/>
              </a:spcAft>
              <a:buNone/>
            </a:pPr>
            <a:endParaRPr sz="1800" b="1">
              <a:solidFill>
                <a:srgbClr val="333333"/>
              </a:solidFill>
              <a:latin typeface="Handlee"/>
              <a:ea typeface="Handlee"/>
              <a:cs typeface="Handlee"/>
              <a:sym typeface="Handlee"/>
            </a:endParaRPr>
          </a:p>
        </p:txBody>
      </p:sp>
      <p:pic>
        <p:nvPicPr>
          <p:cNvPr id="150" name="Google Shape;150;p21">
            <a:hlinkClick r:id="" action="ppaction://hlinkshowjump?jump=firstslide"/>
          </p:cNvPr>
          <p:cNvPicPr preferRelativeResize="0"/>
          <p:nvPr/>
        </p:nvPicPr>
        <p:blipFill>
          <a:blip r:embed="rId3">
            <a:alphaModFix/>
          </a:blip>
          <a:stretch>
            <a:fillRect/>
          </a:stretch>
        </p:blipFill>
        <p:spPr>
          <a:xfrm>
            <a:off x="8044451" y="0"/>
            <a:ext cx="1053499" cy="1053499"/>
          </a:xfrm>
          <a:prstGeom prst="rect">
            <a:avLst/>
          </a:prstGeom>
          <a:noFill/>
          <a:ln>
            <a:noFill/>
          </a:ln>
        </p:spPr>
      </p:pic>
      <p:pic>
        <p:nvPicPr>
          <p:cNvPr id="151" name="Google Shape;151;p21"/>
          <p:cNvPicPr preferRelativeResize="0"/>
          <p:nvPr/>
        </p:nvPicPr>
        <p:blipFill>
          <a:blip r:embed="rId4">
            <a:alphaModFix/>
          </a:blip>
          <a:stretch>
            <a:fillRect/>
          </a:stretch>
        </p:blipFill>
        <p:spPr>
          <a:xfrm>
            <a:off x="6862250" y="2571750"/>
            <a:ext cx="2281749" cy="1729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0" y="0"/>
            <a:ext cx="4407600" cy="79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a:latin typeface="Handlee"/>
                <a:ea typeface="Handlee"/>
                <a:cs typeface="Handlee"/>
                <a:sym typeface="Handlee"/>
              </a:rPr>
              <a:t>Educator Care Card</a:t>
            </a:r>
            <a:endParaRPr sz="4000" b="1">
              <a:latin typeface="Handlee"/>
              <a:ea typeface="Handlee"/>
              <a:cs typeface="Handlee"/>
              <a:sym typeface="Handlee"/>
            </a:endParaRPr>
          </a:p>
        </p:txBody>
      </p:sp>
      <p:sp>
        <p:nvSpPr>
          <p:cNvPr id="157" name="Google Shape;157;p22"/>
          <p:cNvSpPr txBox="1">
            <a:spLocks noGrp="1"/>
          </p:cNvSpPr>
          <p:nvPr>
            <p:ph type="body" idx="1"/>
          </p:nvPr>
        </p:nvSpPr>
        <p:spPr>
          <a:xfrm>
            <a:off x="137775" y="795900"/>
            <a:ext cx="5097600" cy="4347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00" b="1">
                <a:solidFill>
                  <a:srgbClr val="000000"/>
                </a:solidFill>
                <a:latin typeface="Handlee"/>
                <a:ea typeface="Handlee"/>
                <a:cs typeface="Handlee"/>
                <a:sym typeface="Handlee"/>
              </a:rPr>
              <a:t>Print out the Educator Care Card.</a:t>
            </a:r>
            <a:endParaRPr sz="2600" b="1">
              <a:solidFill>
                <a:srgbClr val="000000"/>
              </a:solidFill>
              <a:latin typeface="Handlee"/>
              <a:ea typeface="Handlee"/>
              <a:cs typeface="Handlee"/>
              <a:sym typeface="Handlee"/>
            </a:endParaRPr>
          </a:p>
          <a:p>
            <a:pPr marL="0" lvl="0" indent="0" algn="l" rtl="0">
              <a:lnSpc>
                <a:spcPct val="100000"/>
              </a:lnSpc>
              <a:spcBef>
                <a:spcPts val="1600"/>
              </a:spcBef>
              <a:spcAft>
                <a:spcPts val="0"/>
              </a:spcAft>
              <a:buNone/>
            </a:pPr>
            <a:r>
              <a:rPr lang="en" sz="2600" b="1">
                <a:solidFill>
                  <a:srgbClr val="000000"/>
                </a:solidFill>
                <a:latin typeface="Handlee"/>
                <a:ea typeface="Handlee"/>
                <a:cs typeface="Handlee"/>
                <a:sym typeface="Handlee"/>
              </a:rPr>
              <a:t>When you’re ready to reflect. Fill out this Educator Care Card.</a:t>
            </a:r>
            <a:endParaRPr sz="2600" b="1">
              <a:solidFill>
                <a:srgbClr val="000000"/>
              </a:solidFill>
              <a:latin typeface="Handlee"/>
              <a:ea typeface="Handlee"/>
              <a:cs typeface="Handlee"/>
              <a:sym typeface="Handlee"/>
            </a:endParaRPr>
          </a:p>
          <a:p>
            <a:pPr marL="0" lvl="0" indent="0" algn="l" rtl="0">
              <a:lnSpc>
                <a:spcPct val="100000"/>
              </a:lnSpc>
              <a:spcBef>
                <a:spcPts val="1600"/>
              </a:spcBef>
              <a:spcAft>
                <a:spcPts val="0"/>
              </a:spcAft>
              <a:buNone/>
            </a:pPr>
            <a:r>
              <a:rPr lang="en" sz="2600" b="1">
                <a:solidFill>
                  <a:srgbClr val="000000"/>
                </a:solidFill>
                <a:latin typeface="Handlee"/>
                <a:ea typeface="Handlee"/>
                <a:cs typeface="Handlee"/>
                <a:sym typeface="Handlee"/>
              </a:rPr>
              <a:t>Put it in a place where you can easily refer to it when you’re in distress or feeling overwhelmed.</a:t>
            </a:r>
            <a:endParaRPr sz="2600" b="1">
              <a:solidFill>
                <a:srgbClr val="000000"/>
              </a:solidFill>
              <a:latin typeface="Handlee"/>
              <a:ea typeface="Handlee"/>
              <a:cs typeface="Handlee"/>
              <a:sym typeface="Handlee"/>
            </a:endParaRPr>
          </a:p>
          <a:p>
            <a:pPr marL="0" lvl="0" indent="0" algn="l" rtl="0">
              <a:lnSpc>
                <a:spcPct val="100000"/>
              </a:lnSpc>
              <a:spcBef>
                <a:spcPts val="1600"/>
              </a:spcBef>
              <a:spcAft>
                <a:spcPts val="1600"/>
              </a:spcAft>
              <a:buNone/>
            </a:pPr>
            <a:r>
              <a:rPr lang="en" sz="2600" b="1">
                <a:solidFill>
                  <a:srgbClr val="000000"/>
                </a:solidFill>
                <a:latin typeface="Handlee"/>
                <a:ea typeface="Handlee"/>
                <a:cs typeface="Handlee"/>
                <a:sym typeface="Handlee"/>
              </a:rPr>
              <a:t>Remember: You’re not in this alone. We are here to support one another.</a:t>
            </a:r>
            <a:endParaRPr sz="2600" b="1">
              <a:solidFill>
                <a:srgbClr val="000000"/>
              </a:solidFill>
              <a:latin typeface="Handlee"/>
              <a:ea typeface="Handlee"/>
              <a:cs typeface="Handlee"/>
              <a:sym typeface="Handlee"/>
            </a:endParaRPr>
          </a:p>
        </p:txBody>
      </p:sp>
      <p:pic>
        <p:nvPicPr>
          <p:cNvPr id="158" name="Google Shape;158;p22">
            <a:hlinkClick r:id="rId3"/>
          </p:cNvPr>
          <p:cNvPicPr preferRelativeResize="0"/>
          <p:nvPr/>
        </p:nvPicPr>
        <p:blipFill>
          <a:blip r:embed="rId4">
            <a:alphaModFix/>
          </a:blip>
          <a:stretch>
            <a:fillRect/>
          </a:stretch>
        </p:blipFill>
        <p:spPr>
          <a:xfrm>
            <a:off x="5369450" y="61250"/>
            <a:ext cx="3774549" cy="4838700"/>
          </a:xfrm>
          <a:prstGeom prst="rect">
            <a:avLst/>
          </a:prstGeom>
          <a:noFill/>
          <a:ln>
            <a:noFill/>
          </a:ln>
        </p:spPr>
      </p:pic>
      <p:pic>
        <p:nvPicPr>
          <p:cNvPr id="159" name="Google Shape;159;p22">
            <a:hlinkClick r:id="" action="ppaction://hlinkshowjump?jump=firstslide"/>
          </p:cNvPr>
          <p:cNvPicPr preferRelativeResize="0"/>
          <p:nvPr/>
        </p:nvPicPr>
        <p:blipFill>
          <a:blip r:embed="rId5">
            <a:alphaModFix/>
          </a:blip>
          <a:stretch>
            <a:fillRect/>
          </a:stretch>
        </p:blipFill>
        <p:spPr>
          <a:xfrm>
            <a:off x="8044451" y="0"/>
            <a:ext cx="1053499" cy="105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ctrTitle"/>
          </p:nvPr>
        </p:nvSpPr>
        <p:spPr>
          <a:xfrm>
            <a:off x="0" y="168400"/>
            <a:ext cx="8297100" cy="105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a:latin typeface="Handlee"/>
                <a:ea typeface="Handlee"/>
                <a:cs typeface="Handlee"/>
                <a:sym typeface="Handlee"/>
              </a:rPr>
              <a:t>Guided Meditation for </a:t>
            </a:r>
            <a:r>
              <a:rPr lang="en" sz="4400" b="1" u="sng">
                <a:solidFill>
                  <a:schemeClr val="hlink"/>
                </a:solidFill>
                <a:latin typeface="Handlee"/>
                <a:ea typeface="Handlee"/>
                <a:cs typeface="Handlee"/>
                <a:sym typeface="Handlee"/>
                <a:hlinkClick r:id="rId3"/>
              </a:rPr>
              <a:t>Stress Relief</a:t>
            </a:r>
            <a:endParaRPr sz="4400" b="1">
              <a:latin typeface="Handlee"/>
              <a:ea typeface="Handlee"/>
              <a:cs typeface="Handlee"/>
              <a:sym typeface="Handlee"/>
            </a:endParaRPr>
          </a:p>
        </p:txBody>
      </p:sp>
      <p:sp>
        <p:nvSpPr>
          <p:cNvPr id="165" name="Google Shape;165;p23"/>
          <p:cNvSpPr txBox="1">
            <a:spLocks noGrp="1"/>
          </p:cNvSpPr>
          <p:nvPr>
            <p:ph type="subTitle" idx="1"/>
          </p:nvPr>
        </p:nvSpPr>
        <p:spPr>
          <a:xfrm>
            <a:off x="219850" y="1699200"/>
            <a:ext cx="8520600" cy="31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000000"/>
                </a:solidFill>
                <a:latin typeface="Handlee"/>
                <a:ea typeface="Handlee"/>
                <a:cs typeface="Handlee"/>
                <a:sym typeface="Handlee"/>
              </a:rPr>
              <a:t>Find a place that is free from distractions.</a:t>
            </a:r>
            <a:endParaRPr sz="3000" b="1">
              <a:solidFill>
                <a:srgbClr val="000000"/>
              </a:solidFill>
              <a:latin typeface="Handlee"/>
              <a:ea typeface="Handlee"/>
              <a:cs typeface="Handlee"/>
              <a:sym typeface="Handlee"/>
            </a:endParaRPr>
          </a:p>
          <a:p>
            <a:pPr marL="0" lvl="0" indent="0" algn="l" rtl="0">
              <a:spcBef>
                <a:spcPts val="0"/>
              </a:spcBef>
              <a:spcAft>
                <a:spcPts val="0"/>
              </a:spcAft>
              <a:buNone/>
            </a:pPr>
            <a:r>
              <a:rPr lang="en" sz="3000" b="1">
                <a:solidFill>
                  <a:srgbClr val="000000"/>
                </a:solidFill>
                <a:latin typeface="Handlee"/>
                <a:ea typeface="Handlee"/>
                <a:cs typeface="Handlee"/>
                <a:sym typeface="Handlee"/>
              </a:rPr>
              <a:t>Post a “Do Not Disturb” sign on your door.</a:t>
            </a:r>
            <a:endParaRPr sz="3000" b="1">
              <a:solidFill>
                <a:srgbClr val="000000"/>
              </a:solidFill>
              <a:latin typeface="Handlee"/>
              <a:ea typeface="Handlee"/>
              <a:cs typeface="Handlee"/>
              <a:sym typeface="Handlee"/>
            </a:endParaRPr>
          </a:p>
          <a:p>
            <a:pPr marL="0" lvl="0" indent="0" algn="l" rtl="0">
              <a:spcBef>
                <a:spcPts val="0"/>
              </a:spcBef>
              <a:spcAft>
                <a:spcPts val="0"/>
              </a:spcAft>
              <a:buNone/>
            </a:pPr>
            <a:r>
              <a:rPr lang="en" sz="3000" b="1">
                <a:solidFill>
                  <a:srgbClr val="000000"/>
                </a:solidFill>
                <a:latin typeface="Handlee"/>
                <a:ea typeface="Handlee"/>
                <a:cs typeface="Handlee"/>
                <a:sym typeface="Handlee"/>
              </a:rPr>
              <a:t>Sit in a comfortable, upright position.</a:t>
            </a:r>
            <a:endParaRPr sz="3000" b="1">
              <a:solidFill>
                <a:srgbClr val="000000"/>
              </a:solidFill>
              <a:latin typeface="Handlee"/>
              <a:ea typeface="Handlee"/>
              <a:cs typeface="Handlee"/>
              <a:sym typeface="Handlee"/>
            </a:endParaRPr>
          </a:p>
          <a:p>
            <a:pPr marL="0" lvl="0" indent="0" algn="l" rtl="0">
              <a:spcBef>
                <a:spcPts val="0"/>
              </a:spcBef>
              <a:spcAft>
                <a:spcPts val="0"/>
              </a:spcAft>
              <a:buNone/>
            </a:pPr>
            <a:r>
              <a:rPr lang="en" sz="3000" b="1">
                <a:solidFill>
                  <a:srgbClr val="000000"/>
                </a:solidFill>
                <a:latin typeface="Handlee"/>
                <a:ea typeface="Handlee"/>
                <a:cs typeface="Handlee"/>
                <a:sym typeface="Handlee"/>
              </a:rPr>
              <a:t>Click the link above.</a:t>
            </a:r>
            <a:endParaRPr sz="3000" b="1">
              <a:solidFill>
                <a:srgbClr val="000000"/>
              </a:solidFill>
              <a:latin typeface="Handlee"/>
              <a:ea typeface="Handlee"/>
              <a:cs typeface="Handlee"/>
              <a:sym typeface="Handlee"/>
            </a:endParaRPr>
          </a:p>
          <a:p>
            <a:pPr marL="0" lvl="0" indent="0" algn="l" rtl="0">
              <a:spcBef>
                <a:spcPts val="0"/>
              </a:spcBef>
              <a:spcAft>
                <a:spcPts val="0"/>
              </a:spcAft>
              <a:buNone/>
            </a:pPr>
            <a:r>
              <a:rPr lang="en" sz="3000" b="1">
                <a:solidFill>
                  <a:srgbClr val="000000"/>
                </a:solidFill>
                <a:latin typeface="Handlee"/>
                <a:ea typeface="Handlee"/>
                <a:cs typeface="Handlee"/>
                <a:sym typeface="Handlee"/>
              </a:rPr>
              <a:t>Close your eyes and listen to the guided meditation.</a:t>
            </a:r>
            <a:endParaRPr sz="3000" b="1">
              <a:solidFill>
                <a:srgbClr val="000000"/>
              </a:solidFill>
              <a:latin typeface="Handlee"/>
              <a:ea typeface="Handlee"/>
              <a:cs typeface="Handlee"/>
              <a:sym typeface="Handlee"/>
            </a:endParaRPr>
          </a:p>
          <a:p>
            <a:pPr marL="0" lvl="0" indent="0" algn="l" rtl="0">
              <a:spcBef>
                <a:spcPts val="0"/>
              </a:spcBef>
              <a:spcAft>
                <a:spcPts val="0"/>
              </a:spcAft>
              <a:buNone/>
            </a:pPr>
            <a:r>
              <a:rPr lang="en" sz="3000" b="1">
                <a:solidFill>
                  <a:srgbClr val="000000"/>
                </a:solidFill>
                <a:latin typeface="Handlee"/>
                <a:ea typeface="Handlee"/>
                <a:cs typeface="Handlee"/>
                <a:sym typeface="Handlee"/>
              </a:rPr>
              <a:t>Congratulate yourself for taking care of you!</a:t>
            </a:r>
            <a:endParaRPr b="1">
              <a:solidFill>
                <a:srgbClr val="000000"/>
              </a:solidFill>
              <a:latin typeface="Handlee"/>
              <a:ea typeface="Handlee"/>
              <a:cs typeface="Handlee"/>
              <a:sym typeface="Handlee"/>
            </a:endParaRPr>
          </a:p>
        </p:txBody>
      </p:sp>
      <p:pic>
        <p:nvPicPr>
          <p:cNvPr id="166" name="Google Shape;166;p23">
            <a:hlinkClick r:id="" action="ppaction://hlinkshowjump?jump=firstslide"/>
          </p:cNvPr>
          <p:cNvPicPr preferRelativeResize="0"/>
          <p:nvPr/>
        </p:nvPicPr>
        <p:blipFill>
          <a:blip r:embed="rId4">
            <a:alphaModFix/>
          </a:blip>
          <a:stretch>
            <a:fillRect/>
          </a:stretch>
        </p:blipFill>
        <p:spPr>
          <a:xfrm>
            <a:off x="8044451" y="0"/>
            <a:ext cx="1053499" cy="105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ctrTitle"/>
          </p:nvPr>
        </p:nvSpPr>
        <p:spPr>
          <a:xfrm>
            <a:off x="0" y="253250"/>
            <a:ext cx="8113200" cy="88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u="sng">
                <a:solidFill>
                  <a:schemeClr val="hlink"/>
                </a:solidFill>
                <a:latin typeface="Handlee"/>
                <a:ea typeface="Handlee"/>
                <a:cs typeface="Handlee"/>
                <a:sym typeface="Handlee"/>
                <a:hlinkClick r:id="rId3"/>
              </a:rPr>
              <a:t>Safe Place Visualization</a:t>
            </a:r>
            <a:endParaRPr sz="4400" b="1">
              <a:latin typeface="Handlee"/>
              <a:ea typeface="Handlee"/>
              <a:cs typeface="Handlee"/>
              <a:sym typeface="Handlee"/>
            </a:endParaRPr>
          </a:p>
        </p:txBody>
      </p:sp>
      <p:sp>
        <p:nvSpPr>
          <p:cNvPr id="172" name="Google Shape;172;p24"/>
          <p:cNvSpPr txBox="1">
            <a:spLocks noGrp="1"/>
          </p:cNvSpPr>
          <p:nvPr>
            <p:ph type="subTitle" idx="1"/>
          </p:nvPr>
        </p:nvSpPr>
        <p:spPr>
          <a:xfrm>
            <a:off x="91850" y="1515500"/>
            <a:ext cx="8740500" cy="342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b="1">
                <a:solidFill>
                  <a:srgbClr val="000000"/>
                </a:solidFill>
                <a:latin typeface="Handlee"/>
                <a:ea typeface="Handlee"/>
                <a:cs typeface="Handlee"/>
                <a:sym typeface="Handlee"/>
              </a:rPr>
              <a:t>Find a place that is free from distractions.</a:t>
            </a:r>
            <a:endParaRPr sz="3000" b="1">
              <a:solidFill>
                <a:srgbClr val="000000"/>
              </a:solidFill>
              <a:latin typeface="Handlee"/>
              <a:ea typeface="Handlee"/>
              <a:cs typeface="Handlee"/>
              <a:sym typeface="Handlee"/>
            </a:endParaRPr>
          </a:p>
          <a:p>
            <a:pPr marL="0" lvl="0" indent="0" algn="l" rtl="0">
              <a:spcBef>
                <a:spcPts val="0"/>
              </a:spcBef>
              <a:spcAft>
                <a:spcPts val="0"/>
              </a:spcAft>
              <a:buClr>
                <a:schemeClr val="dk1"/>
              </a:buClr>
              <a:buSzPts val="1100"/>
              <a:buFont typeface="Arial"/>
              <a:buNone/>
            </a:pPr>
            <a:r>
              <a:rPr lang="en" sz="3000" b="1">
                <a:solidFill>
                  <a:srgbClr val="000000"/>
                </a:solidFill>
                <a:latin typeface="Handlee"/>
                <a:ea typeface="Handlee"/>
                <a:cs typeface="Handlee"/>
                <a:sym typeface="Handlee"/>
              </a:rPr>
              <a:t>Post a “Do Not Disturb” sign on your door.</a:t>
            </a:r>
            <a:endParaRPr sz="3000" b="1">
              <a:solidFill>
                <a:srgbClr val="000000"/>
              </a:solidFill>
              <a:latin typeface="Handlee"/>
              <a:ea typeface="Handlee"/>
              <a:cs typeface="Handlee"/>
              <a:sym typeface="Handlee"/>
            </a:endParaRPr>
          </a:p>
          <a:p>
            <a:pPr marL="0" lvl="0" indent="0" algn="l" rtl="0">
              <a:spcBef>
                <a:spcPts val="0"/>
              </a:spcBef>
              <a:spcAft>
                <a:spcPts val="0"/>
              </a:spcAft>
              <a:buClr>
                <a:schemeClr val="dk1"/>
              </a:buClr>
              <a:buSzPts val="1100"/>
              <a:buFont typeface="Arial"/>
              <a:buNone/>
            </a:pPr>
            <a:r>
              <a:rPr lang="en" sz="3000" b="1">
                <a:solidFill>
                  <a:srgbClr val="000000"/>
                </a:solidFill>
                <a:latin typeface="Handlee"/>
                <a:ea typeface="Handlee"/>
                <a:cs typeface="Handlee"/>
                <a:sym typeface="Handlee"/>
              </a:rPr>
              <a:t>Sit in a comfortable, upright position.</a:t>
            </a:r>
            <a:endParaRPr sz="3000" b="1">
              <a:solidFill>
                <a:srgbClr val="000000"/>
              </a:solidFill>
              <a:latin typeface="Handlee"/>
              <a:ea typeface="Handlee"/>
              <a:cs typeface="Handlee"/>
              <a:sym typeface="Handlee"/>
            </a:endParaRPr>
          </a:p>
          <a:p>
            <a:pPr marL="0" lvl="0" indent="0" algn="l" rtl="0">
              <a:spcBef>
                <a:spcPts val="0"/>
              </a:spcBef>
              <a:spcAft>
                <a:spcPts val="0"/>
              </a:spcAft>
              <a:buClr>
                <a:schemeClr val="dk1"/>
              </a:buClr>
              <a:buSzPts val="1100"/>
              <a:buFont typeface="Arial"/>
              <a:buNone/>
            </a:pPr>
            <a:r>
              <a:rPr lang="en" sz="3000" b="1">
                <a:solidFill>
                  <a:srgbClr val="000000"/>
                </a:solidFill>
                <a:latin typeface="Handlee"/>
                <a:ea typeface="Handlee"/>
                <a:cs typeface="Handlee"/>
                <a:sym typeface="Handlee"/>
              </a:rPr>
              <a:t>Click the link above.</a:t>
            </a:r>
            <a:endParaRPr sz="3000" b="1">
              <a:solidFill>
                <a:srgbClr val="000000"/>
              </a:solidFill>
              <a:latin typeface="Handlee"/>
              <a:ea typeface="Handlee"/>
              <a:cs typeface="Handlee"/>
              <a:sym typeface="Handlee"/>
            </a:endParaRPr>
          </a:p>
          <a:p>
            <a:pPr marL="0" lvl="0" indent="0" algn="l" rtl="0">
              <a:spcBef>
                <a:spcPts val="0"/>
              </a:spcBef>
              <a:spcAft>
                <a:spcPts val="0"/>
              </a:spcAft>
              <a:buClr>
                <a:schemeClr val="dk1"/>
              </a:buClr>
              <a:buSzPts val="1100"/>
              <a:buFont typeface="Arial"/>
              <a:buNone/>
            </a:pPr>
            <a:r>
              <a:rPr lang="en" sz="3000" b="1">
                <a:solidFill>
                  <a:srgbClr val="000000"/>
                </a:solidFill>
                <a:latin typeface="Handlee"/>
                <a:ea typeface="Handlee"/>
                <a:cs typeface="Handlee"/>
                <a:sym typeface="Handlee"/>
              </a:rPr>
              <a:t>Close your eyes and listen to the guided meditation.</a:t>
            </a:r>
            <a:endParaRPr sz="3000" b="1">
              <a:solidFill>
                <a:srgbClr val="000000"/>
              </a:solidFill>
              <a:latin typeface="Handlee"/>
              <a:ea typeface="Handlee"/>
              <a:cs typeface="Handlee"/>
              <a:sym typeface="Handlee"/>
            </a:endParaRPr>
          </a:p>
          <a:p>
            <a:pPr marL="0" lvl="0" indent="0" algn="l" rtl="0">
              <a:spcBef>
                <a:spcPts val="0"/>
              </a:spcBef>
              <a:spcAft>
                <a:spcPts val="0"/>
              </a:spcAft>
              <a:buClr>
                <a:schemeClr val="dk1"/>
              </a:buClr>
              <a:buSzPts val="1100"/>
              <a:buFont typeface="Arial"/>
              <a:buNone/>
            </a:pPr>
            <a:r>
              <a:rPr lang="en" sz="3000" b="1">
                <a:solidFill>
                  <a:srgbClr val="000000"/>
                </a:solidFill>
                <a:latin typeface="Handlee"/>
                <a:ea typeface="Handlee"/>
                <a:cs typeface="Handlee"/>
                <a:sym typeface="Handlee"/>
              </a:rPr>
              <a:t>Congratulation yourself for taking care of you!</a:t>
            </a:r>
            <a:endParaRPr b="1"/>
          </a:p>
        </p:txBody>
      </p:sp>
      <p:pic>
        <p:nvPicPr>
          <p:cNvPr id="173" name="Google Shape;173;p24">
            <a:hlinkClick r:id="" action="ppaction://hlinkshowjump?jump=firstslide"/>
          </p:cNvPr>
          <p:cNvPicPr preferRelativeResize="0"/>
          <p:nvPr/>
        </p:nvPicPr>
        <p:blipFill>
          <a:blip r:embed="rId4">
            <a:alphaModFix/>
          </a:blip>
          <a:stretch>
            <a:fillRect/>
          </a:stretch>
        </p:blipFill>
        <p:spPr>
          <a:xfrm>
            <a:off x="8044451" y="0"/>
            <a:ext cx="1053499" cy="10534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1548</Words>
  <Application>Microsoft Office PowerPoint</Application>
  <PresentationFormat>On-screen Show (16:9)</PresentationFormat>
  <Paragraphs>114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Asap Condensed</vt:lpstr>
      <vt:lpstr>Calibri</vt:lpstr>
      <vt:lpstr>Handlee</vt:lpstr>
      <vt:lpstr>Simple Light</vt:lpstr>
      <vt:lpstr>PowerPoint Presentation</vt:lpstr>
      <vt:lpstr>Mindfulness…  </vt:lpstr>
      <vt:lpstr>Three-Step Mindful Breathing</vt:lpstr>
      <vt:lpstr>Mindfulness Apps</vt:lpstr>
      <vt:lpstr>PowerPoint Presentation</vt:lpstr>
      <vt:lpstr>Get Some Sleep</vt:lpstr>
      <vt:lpstr>Educator Care Card</vt:lpstr>
      <vt:lpstr>Guided Meditation for Stress Relief</vt:lpstr>
      <vt:lpstr>Safe Place Visualization</vt:lpstr>
      <vt:lpstr>Call EAP 866-327-2400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DeProspero</dc:creator>
  <cp:lastModifiedBy>Jackie DeProspero _ Staff - DavisDriveES</cp:lastModifiedBy>
  <cp:revision>1</cp:revision>
  <dcterms:modified xsi:type="dcterms:W3CDTF">2020-11-18T13:54:57Z</dcterms:modified>
</cp:coreProperties>
</file>